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handoutMasterIdLst>
    <p:handoutMasterId r:id="rId14"/>
  </p:handoutMasterIdLst>
  <p:sldIdLst>
    <p:sldId id="374" r:id="rId2"/>
    <p:sldId id="340" r:id="rId3"/>
    <p:sldId id="378" r:id="rId4"/>
    <p:sldId id="382" r:id="rId5"/>
    <p:sldId id="384" r:id="rId6"/>
    <p:sldId id="385" r:id="rId7"/>
    <p:sldId id="355" r:id="rId8"/>
    <p:sldId id="363" r:id="rId9"/>
    <p:sldId id="356" r:id="rId10"/>
    <p:sldId id="366" r:id="rId11"/>
    <p:sldId id="379" r:id="rId12"/>
  </p:sldIdLst>
  <p:sldSz cx="9906000" cy="6858000" type="A4"/>
  <p:notesSz cx="6858000" cy="9144000"/>
  <p:embeddedFontLst>
    <p:embeddedFont>
      <p:font typeface="HebrewTh" pitchFamily="2" charset="0"/>
      <p:regular r:id="rId15"/>
    </p:embeddedFont>
    <p:embeddedFont>
      <p:font typeface="Brush Script MT" pitchFamily="66" charset="0"/>
      <p:italic r:id="rId16"/>
    </p:embeddedFont>
    <p:embeddedFont>
      <p:font typeface="Arial Black" pitchFamily="34" charset="0"/>
      <p:bold r:id="rId17"/>
    </p:embeddedFont>
  </p:embeddedFontLst>
  <p:defaultTextStyle>
    <a:defPPr>
      <a:defRPr lang="nl-NL"/>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8080"/>
    <a:srgbClr val="FFFF00"/>
    <a:srgbClr val="CC0000"/>
    <a:srgbClr val="660066"/>
    <a:srgbClr val="FFFF29"/>
    <a:srgbClr val="FFFFAF"/>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74"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4" d="100"/>
          <a:sy n="84" d="100"/>
        </p:scale>
        <p:origin x="-1932"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404813" y="369888"/>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600">
                <a:latin typeface="Arial Black" pitchFamily="34" charset="0"/>
                <a:cs typeface="+mn-cs"/>
              </a:defRPr>
            </a:lvl1pPr>
          </a:lstStyle>
          <a:p>
            <a:pPr>
              <a:defRPr/>
            </a:pPr>
            <a:r>
              <a:rPr lang="nl-NL"/>
              <a:t>KESJER</a:t>
            </a:r>
          </a:p>
        </p:txBody>
      </p:sp>
      <p:sp>
        <p:nvSpPr>
          <p:cNvPr id="96259" name="Rectangle 3"/>
          <p:cNvSpPr>
            <a:spLocks noGrp="1" noChangeArrowheads="1"/>
          </p:cNvSpPr>
          <p:nvPr>
            <p:ph type="dt" sz="quarter" idx="1"/>
          </p:nvPr>
        </p:nvSpPr>
        <p:spPr bwMode="auto">
          <a:xfrm>
            <a:off x="3933825" y="395288"/>
            <a:ext cx="2466975" cy="43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r>
              <a:rPr lang="nl-NL"/>
              <a:t>11-01-2007</a:t>
            </a:r>
          </a:p>
        </p:txBody>
      </p:sp>
      <p:sp>
        <p:nvSpPr>
          <p:cNvPr id="96260" name="Rectangle 4"/>
          <p:cNvSpPr>
            <a:spLocks noGrp="1" noChangeArrowheads="1"/>
          </p:cNvSpPr>
          <p:nvPr>
            <p:ph type="ftr" sz="quarter" idx="2"/>
          </p:nvPr>
        </p:nvSpPr>
        <p:spPr bwMode="auto">
          <a:xfrm>
            <a:off x="477838" y="8459788"/>
            <a:ext cx="431958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latin typeface="Arial" charset="0"/>
                <a:cs typeface="+mn-cs"/>
              </a:defRPr>
            </a:lvl1pPr>
          </a:lstStyle>
          <a:p>
            <a:pPr>
              <a:defRPr/>
            </a:pPr>
            <a:r>
              <a:rPr lang="nl-NL"/>
              <a:t>Gerard J.Wijtsma – 0516-542418 – gjwijtsma@planet.nl</a:t>
            </a:r>
          </a:p>
        </p:txBody>
      </p:sp>
      <p:sp>
        <p:nvSpPr>
          <p:cNvPr id="96261" name="Rectangle 5"/>
          <p:cNvSpPr>
            <a:spLocks noGrp="1" noChangeArrowheads="1"/>
          </p:cNvSpPr>
          <p:nvPr>
            <p:ph type="sldNum" sz="quarter" idx="3"/>
          </p:nvPr>
        </p:nvSpPr>
        <p:spPr bwMode="auto">
          <a:xfrm>
            <a:off x="5084763" y="8459788"/>
            <a:ext cx="153193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EE226B65-43E1-4AC4-BC30-A072BD586321}" type="slidenum">
              <a:rPr lang="nl-NL"/>
              <a:pPr>
                <a:defRPr/>
              </a:pPr>
              <a:t>‹nr.›</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nl-NL"/>
          </a:p>
        </p:txBody>
      </p:sp>
      <p:sp>
        <p:nvSpPr>
          <p:cNvPr id="194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nl-NL"/>
          </a:p>
        </p:txBody>
      </p:sp>
      <p:sp>
        <p:nvSpPr>
          <p:cNvPr id="14340" name="Rectangle 4"/>
          <p:cNvSpPr>
            <a:spLocks noRo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194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nl-NL"/>
          </a:p>
        </p:txBody>
      </p:sp>
      <p:sp>
        <p:nvSpPr>
          <p:cNvPr id="194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22CA9C74-7620-4014-A400-B21D22FA76E1}"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950" y="2286000"/>
            <a:ext cx="8420100" cy="1143000"/>
          </a:xfrm>
        </p:spPr>
        <p:txBody>
          <a:bodyPr/>
          <a:lstStyle>
            <a:lvl1pPr>
              <a:defRPr/>
            </a:lvl1pPr>
          </a:lstStyle>
          <a:p>
            <a:r>
              <a:rPr lang="nl-NL"/>
              <a:t>Klik om het opmaakprofiel van de modeltitel te bewerken</a:t>
            </a:r>
          </a:p>
        </p:txBody>
      </p:sp>
      <p:sp>
        <p:nvSpPr>
          <p:cNvPr id="3075" name="Rectangle 3"/>
          <p:cNvSpPr>
            <a:spLocks noGrp="1" noChangeArrowheads="1"/>
          </p:cNvSpPr>
          <p:nvPr>
            <p:ph type="subTitle" idx="1"/>
          </p:nvPr>
        </p:nvSpPr>
        <p:spPr>
          <a:xfrm>
            <a:off x="1485900" y="3886200"/>
            <a:ext cx="6934200" cy="1752600"/>
          </a:xfrm>
        </p:spPr>
        <p:txBody>
          <a:bodyPr/>
          <a:lstStyle>
            <a:lvl1pPr marL="0" indent="0" algn="ctr">
              <a:buFontTx/>
              <a:buNone/>
              <a:defRPr/>
            </a:lvl1pPr>
          </a:lstStyle>
          <a:p>
            <a:r>
              <a:rPr lang="nl-NL"/>
              <a:t>Klik om het opmaakprofiel van de modelondertitel te bewerken</a:t>
            </a:r>
          </a:p>
        </p:txBody>
      </p:sp>
      <p:sp>
        <p:nvSpPr>
          <p:cNvPr id="4" name="Rectangle 4"/>
          <p:cNvSpPr>
            <a:spLocks noGrp="1" noChangeArrowheads="1"/>
          </p:cNvSpPr>
          <p:nvPr>
            <p:ph type="dt" sz="half" idx="10"/>
          </p:nvPr>
        </p:nvSpPr>
        <p:spPr bwMode="auto">
          <a:xfrm>
            <a:off x="742950" y="6248400"/>
            <a:ext cx="206375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latin typeface="Arial Black" pitchFamily="34" charset="0"/>
                <a:cs typeface="+mn-cs"/>
              </a:defRPr>
            </a:lvl1pPr>
          </a:lstStyle>
          <a:p>
            <a:pPr>
              <a:defRPr/>
            </a:pPr>
            <a:endParaRPr lang="nl-NL"/>
          </a:p>
        </p:txBody>
      </p:sp>
      <p:sp>
        <p:nvSpPr>
          <p:cNvPr id="5" name="Rectangle 5"/>
          <p:cNvSpPr>
            <a:spLocks noGrp="1" noChangeArrowheads="1"/>
          </p:cNvSpPr>
          <p:nvPr>
            <p:ph type="ftr" sz="quarter" idx="11"/>
          </p:nvPr>
        </p:nvSpPr>
        <p:spPr>
          <a:xfrm>
            <a:off x="3384550" y="6248400"/>
            <a:ext cx="3136900" cy="457200"/>
          </a:xfrm>
        </p:spPr>
        <p:txBody>
          <a:bodyPr/>
          <a:lstStyle>
            <a:lvl1pPr algn="ctr">
              <a:defRPr sz="1400">
                <a:solidFill>
                  <a:schemeClr val="tx1"/>
                </a:solidFill>
                <a:latin typeface="Arial Black" pitchFamily="34" charset="0"/>
              </a:defRPr>
            </a:lvl1pPr>
          </a:lstStyle>
          <a:p>
            <a:pPr>
              <a:defRPr/>
            </a:pPr>
            <a:endParaRPr lang="nl-NL"/>
          </a:p>
        </p:txBody>
      </p:sp>
      <p:sp>
        <p:nvSpPr>
          <p:cNvPr id="6" name="Rectangle 6"/>
          <p:cNvSpPr>
            <a:spLocks noGrp="1" noChangeArrowheads="1"/>
          </p:cNvSpPr>
          <p:nvPr>
            <p:ph type="sldNum" sz="quarter" idx="12"/>
          </p:nvPr>
        </p:nvSpPr>
        <p:spPr>
          <a:xfrm>
            <a:off x="7099300" y="6248400"/>
            <a:ext cx="2063750" cy="457200"/>
          </a:xfrm>
        </p:spPr>
        <p:txBody>
          <a:bodyPr/>
          <a:lstStyle>
            <a:lvl1pPr>
              <a:defRPr b="0">
                <a:solidFill>
                  <a:schemeClr val="tx1"/>
                </a:solidFill>
                <a:latin typeface="Arial Black" pitchFamily="34" charset="0"/>
              </a:defRPr>
            </a:lvl1pPr>
          </a:lstStyle>
          <a:p>
            <a:pPr>
              <a:defRPr/>
            </a:pPr>
            <a:fld id="{C787D96A-0FF0-4847-80F3-FD9C1C497785}" type="slidenum">
              <a:rPr lang="nl-NL"/>
              <a:pPr>
                <a:defRPr/>
              </a:pPr>
              <a:t>‹nr.›</a:t>
            </a:fld>
            <a:endParaRPr lang="nl-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fld id="{78FF7AC1-6C72-4BB3-91FE-5C1684A39BC2}" type="slidenum">
              <a:rPr lang="nl-NL"/>
              <a:pPr>
                <a:defRPr/>
              </a:pPr>
              <a:t>‹nr.›</a:t>
            </a:fld>
            <a:endParaRPr lang="nl-NL"/>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5367338" y="0"/>
            <a:ext cx="1746250" cy="685800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128588" y="0"/>
            <a:ext cx="5086350" cy="6858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fld id="{EDC5A597-5113-48EF-9ABE-B6653E04179B}" type="slidenum">
              <a:rPr lang="nl-NL"/>
              <a:pPr>
                <a:defRPr/>
              </a:pPr>
              <a:t>‹nr.›</a:t>
            </a:fld>
            <a:endParaRPr lang="nl-NL"/>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fld id="{1AA079AC-65C4-4EF3-9F25-0987E6483274}" type="slidenum">
              <a:rPr lang="nl-NL"/>
              <a:pPr>
                <a:defRPr/>
              </a:pPr>
              <a:t>‹nr.›</a:t>
            </a:fld>
            <a:endParaRPr lang="nl-NL"/>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82638" y="4406900"/>
            <a:ext cx="84201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fld id="{995292C2-4938-422A-A654-98B4343AB19F}" type="slidenum">
              <a:rPr lang="nl-NL"/>
              <a:pPr>
                <a:defRPr/>
              </a:pPr>
              <a:t>‹nr.›</a:t>
            </a:fld>
            <a:endParaRPr lang="nl-NL"/>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128588" y="1341438"/>
            <a:ext cx="3416300" cy="5516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3697288" y="1341438"/>
            <a:ext cx="3416300" cy="5516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fld id="{93B8F252-F78D-4629-B971-634503D09AFF}" type="slidenum">
              <a:rPr lang="nl-NL"/>
              <a:pPr>
                <a:defRPr/>
              </a:pPr>
              <a:t>‹nr.›</a:t>
            </a:fld>
            <a:endParaRPr lang="nl-NL"/>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95300" y="274638"/>
            <a:ext cx="89154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8" name="Rectangle 6"/>
          <p:cNvSpPr>
            <a:spLocks noGrp="1" noChangeArrowheads="1"/>
          </p:cNvSpPr>
          <p:nvPr>
            <p:ph type="sldNum" sz="quarter" idx="11"/>
          </p:nvPr>
        </p:nvSpPr>
        <p:spPr>
          <a:ln/>
        </p:spPr>
        <p:txBody>
          <a:bodyPr/>
          <a:lstStyle>
            <a:lvl1pPr>
              <a:defRPr/>
            </a:lvl1pPr>
          </a:lstStyle>
          <a:p>
            <a:pPr>
              <a:defRPr/>
            </a:pPr>
            <a:fld id="{A54A962C-F85C-4BA6-B292-F351AFD1370F}" type="slidenum">
              <a:rPr lang="nl-NL"/>
              <a:pPr>
                <a:defRPr/>
              </a:pPr>
              <a:t>‹nr.›</a:t>
            </a:fld>
            <a:endParaRPr lang="nl-NL"/>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4" name="Rectangle 6"/>
          <p:cNvSpPr>
            <a:spLocks noGrp="1" noChangeArrowheads="1"/>
          </p:cNvSpPr>
          <p:nvPr>
            <p:ph type="sldNum" sz="quarter" idx="11"/>
          </p:nvPr>
        </p:nvSpPr>
        <p:spPr>
          <a:ln/>
        </p:spPr>
        <p:txBody>
          <a:bodyPr/>
          <a:lstStyle>
            <a:lvl1pPr>
              <a:defRPr/>
            </a:lvl1pPr>
          </a:lstStyle>
          <a:p>
            <a:pPr>
              <a:defRPr/>
            </a:pPr>
            <a:fld id="{60B5D7B1-B2ED-4F0B-835A-26F6F53D19FE}" type="slidenum">
              <a:rPr lang="nl-NL"/>
              <a:pPr>
                <a:defRPr/>
              </a:pPr>
              <a:t>‹nr.›</a:t>
            </a:fld>
            <a:endParaRPr lang="nl-NL"/>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3" name="Rectangle 6"/>
          <p:cNvSpPr>
            <a:spLocks noGrp="1" noChangeArrowheads="1"/>
          </p:cNvSpPr>
          <p:nvPr>
            <p:ph type="sldNum" sz="quarter" idx="11"/>
          </p:nvPr>
        </p:nvSpPr>
        <p:spPr>
          <a:ln/>
        </p:spPr>
        <p:txBody>
          <a:bodyPr/>
          <a:lstStyle>
            <a:lvl1pPr>
              <a:defRPr/>
            </a:lvl1pPr>
          </a:lstStyle>
          <a:p>
            <a:pPr>
              <a:defRPr/>
            </a:pPr>
            <a:fld id="{A655DCF2-19FE-4AC5-988F-32C53E54E5FE}" type="slidenum">
              <a:rPr lang="nl-NL"/>
              <a:pPr>
                <a:defRPr/>
              </a:pPr>
              <a:t>‹nr.›</a:t>
            </a:fld>
            <a:endParaRPr lang="nl-NL"/>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95300" y="273050"/>
            <a:ext cx="3259138"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fld id="{3170F1BA-6915-4B55-A364-443F2E7E14AC}" type="slidenum">
              <a:rPr lang="nl-NL"/>
              <a:pPr>
                <a:defRPr/>
              </a:pPr>
              <a:t>‹nr.›</a:t>
            </a:fld>
            <a:endParaRPr lang="nl-NL"/>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941513" y="4800600"/>
            <a:ext cx="59436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r>
              <a:rPr lang="nl-NL"/>
              <a:t>Kesjer</a:t>
            </a:r>
          </a:p>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fld id="{0C7B883F-EDAD-4099-943B-8A6F5AC3E36D}" type="slidenum">
              <a:rPr lang="nl-NL"/>
              <a:pPr>
                <a:defRPr/>
              </a:pPr>
              <a:t>‹nr.›</a:t>
            </a:fld>
            <a:endParaRPr lang="nl-NL"/>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8588" y="0"/>
            <a:ext cx="6985000" cy="12684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het opmaakprofiel van de modeltitel te bewerken</a:t>
            </a:r>
          </a:p>
        </p:txBody>
      </p:sp>
      <p:sp>
        <p:nvSpPr>
          <p:cNvPr id="1027" name="Rectangle 3"/>
          <p:cNvSpPr>
            <a:spLocks noGrp="1" noChangeArrowheads="1"/>
          </p:cNvSpPr>
          <p:nvPr>
            <p:ph type="body" idx="1"/>
          </p:nvPr>
        </p:nvSpPr>
        <p:spPr bwMode="auto">
          <a:xfrm>
            <a:off x="128588" y="1341438"/>
            <a:ext cx="6985000" cy="5516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029" name="Rectangle 5"/>
          <p:cNvSpPr>
            <a:spLocks noGrp="1" noChangeArrowheads="1"/>
          </p:cNvSpPr>
          <p:nvPr>
            <p:ph type="ftr" sz="quarter" idx="3"/>
          </p:nvPr>
        </p:nvSpPr>
        <p:spPr bwMode="auto">
          <a:xfrm>
            <a:off x="7185025" y="6524625"/>
            <a:ext cx="1562100" cy="561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latin typeface="+mn-lt"/>
                <a:cs typeface="+mn-cs"/>
              </a:defRPr>
            </a:lvl1pPr>
          </a:lstStyle>
          <a:p>
            <a:pPr>
              <a:defRPr/>
            </a:pPr>
            <a:r>
              <a:rPr lang="nl-NL"/>
              <a:t>Kesjer</a:t>
            </a:r>
          </a:p>
          <a:p>
            <a:pPr>
              <a:defRPr/>
            </a:pPr>
            <a:endParaRPr lang="nl-NL"/>
          </a:p>
        </p:txBody>
      </p:sp>
      <p:sp>
        <p:nvSpPr>
          <p:cNvPr id="1030" name="Rectangle 6"/>
          <p:cNvSpPr>
            <a:spLocks noGrp="1" noChangeArrowheads="1"/>
          </p:cNvSpPr>
          <p:nvPr>
            <p:ph type="sldNum" sz="quarter" idx="4"/>
          </p:nvPr>
        </p:nvSpPr>
        <p:spPr bwMode="auto">
          <a:xfrm>
            <a:off x="9274175" y="6524625"/>
            <a:ext cx="631825" cy="504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solidFill>
                  <a:schemeClr val="bg1"/>
                </a:solidFill>
                <a:latin typeface="+mn-lt"/>
                <a:cs typeface="+mn-cs"/>
              </a:defRPr>
            </a:lvl1pPr>
          </a:lstStyle>
          <a:p>
            <a:pPr>
              <a:defRPr/>
            </a:pPr>
            <a:fld id="{9A9856C7-8DE2-4FCB-A971-4BCE1E4817D9}" type="slidenum">
              <a:rPr lang="nl-NL"/>
              <a:pPr>
                <a:defRPr/>
              </a:pPr>
              <a:t>‹nr.›</a:t>
            </a:fld>
            <a:endParaRPr lang="nl-NL"/>
          </a:p>
        </p:txBody>
      </p:sp>
      <p:sp>
        <p:nvSpPr>
          <p:cNvPr id="1038" name="Rectangle 14"/>
          <p:cNvSpPr>
            <a:spLocks noChangeArrowheads="1"/>
          </p:cNvSpPr>
          <p:nvPr userDrawn="1"/>
        </p:nvSpPr>
        <p:spPr bwMode="auto">
          <a:xfrm>
            <a:off x="7185025" y="404813"/>
            <a:ext cx="2720975" cy="457200"/>
          </a:xfrm>
          <a:prstGeom prst="rect">
            <a:avLst/>
          </a:prstGeom>
          <a:noFill/>
          <a:ln w="9525">
            <a:noFill/>
            <a:miter lim="800000"/>
            <a:headEnd/>
            <a:tailEnd/>
          </a:ln>
          <a:effectLst/>
        </p:spPr>
        <p:txBody>
          <a:bodyPr>
            <a:spAutoFit/>
          </a:bodyPr>
          <a:lstStyle/>
          <a:p>
            <a:pPr algn="ctr">
              <a:defRPr/>
            </a:pPr>
            <a:r>
              <a:rPr lang="en-US">
                <a:solidFill>
                  <a:srgbClr val="FFFF00"/>
                </a:solidFill>
                <a:latin typeface="Arial" charset="0"/>
              </a:rPr>
              <a:t>Les 2</a:t>
            </a:r>
            <a:endParaRPr lang="nl-NL">
              <a:solidFill>
                <a:srgbClr val="FFFF00"/>
              </a:solidFill>
              <a:latin typeface="Arial" charset="0"/>
            </a:endParaRPr>
          </a:p>
        </p:txBody>
      </p:sp>
      <p:sp>
        <p:nvSpPr>
          <p:cNvPr id="1039" name="Rectangle 15"/>
          <p:cNvSpPr>
            <a:spLocks noChangeArrowheads="1"/>
          </p:cNvSpPr>
          <p:nvPr/>
        </p:nvSpPr>
        <p:spPr bwMode="auto">
          <a:xfrm>
            <a:off x="128588" y="6577013"/>
            <a:ext cx="1655762" cy="561975"/>
          </a:xfrm>
          <a:prstGeom prst="rect">
            <a:avLst/>
          </a:prstGeom>
          <a:noFill/>
          <a:ln w="9525">
            <a:noFill/>
            <a:miter lim="800000"/>
            <a:headEnd/>
            <a:tailEnd/>
          </a:ln>
          <a:effectLst/>
        </p:spPr>
        <p:txBody>
          <a:bodyPr/>
          <a:lstStyle/>
          <a:p>
            <a:pPr>
              <a:defRPr/>
            </a:pPr>
            <a:r>
              <a:rPr lang="nl-NL" sz="1000">
                <a:solidFill>
                  <a:schemeClr val="bg1"/>
                </a:solidFill>
                <a:latin typeface="Arial" charset="0"/>
              </a:rPr>
              <a:t>© Stichting Shoresh 2007</a:t>
            </a:r>
          </a:p>
          <a:p>
            <a:pPr>
              <a:defRPr/>
            </a:pPr>
            <a:endParaRPr lang="nl-NL" sz="1000">
              <a:solidFill>
                <a:schemeClr val="bg1"/>
              </a:solidFill>
              <a:latin typeface="Arial" charset="0"/>
            </a:endParaRPr>
          </a:p>
        </p:txBody>
      </p:sp>
    </p:spTree>
  </p:cSld>
  <p:clrMap bg1="lt1" tx1="dk1" bg2="lt2" tx2="dk2" accent1="accent1" accent2="accent2" accent3="accent3" accent4="accent4" accent5="accent5" accent6="accent6" hlink="hlink" folHlink="folHlink"/>
  <p:sldLayoutIdLst>
    <p:sldLayoutId id="2147483911"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transition spd="med"/>
  <p:timing>
    <p:tnLst>
      <p:par>
        <p:cTn id="1" dur="indefinite" restart="never" nodeType="tmRoot"/>
      </p:par>
    </p:tnLst>
  </p:timing>
  <p:hf hdr="0" dt="0"/>
  <p:txStyles>
    <p:titleStyle>
      <a:lvl1pPr algn="ctr" rtl="0" eaLnBrk="0" fontAlgn="base" hangingPunct="0">
        <a:spcBef>
          <a:spcPct val="0"/>
        </a:spcBef>
        <a:spcAft>
          <a:spcPct val="0"/>
        </a:spcAft>
        <a:defRPr sz="3600">
          <a:solidFill>
            <a:srgbClr val="00FFFF"/>
          </a:solidFill>
          <a:latin typeface="+mj-lt"/>
          <a:ea typeface="+mj-ea"/>
          <a:cs typeface="+mj-cs"/>
        </a:defRPr>
      </a:lvl1pPr>
      <a:lvl2pPr algn="ctr" rtl="0" eaLnBrk="0" fontAlgn="base" hangingPunct="0">
        <a:spcBef>
          <a:spcPct val="0"/>
        </a:spcBef>
        <a:spcAft>
          <a:spcPct val="0"/>
        </a:spcAft>
        <a:defRPr sz="3600">
          <a:solidFill>
            <a:srgbClr val="00FFFF"/>
          </a:solidFill>
          <a:latin typeface="Arial" charset="0"/>
          <a:cs typeface="Arial" charset="0"/>
        </a:defRPr>
      </a:lvl2pPr>
      <a:lvl3pPr algn="ctr" rtl="0" eaLnBrk="0" fontAlgn="base" hangingPunct="0">
        <a:spcBef>
          <a:spcPct val="0"/>
        </a:spcBef>
        <a:spcAft>
          <a:spcPct val="0"/>
        </a:spcAft>
        <a:defRPr sz="3600">
          <a:solidFill>
            <a:srgbClr val="00FFFF"/>
          </a:solidFill>
          <a:latin typeface="Arial" charset="0"/>
          <a:cs typeface="Arial" charset="0"/>
        </a:defRPr>
      </a:lvl3pPr>
      <a:lvl4pPr algn="ctr" rtl="0" eaLnBrk="0" fontAlgn="base" hangingPunct="0">
        <a:spcBef>
          <a:spcPct val="0"/>
        </a:spcBef>
        <a:spcAft>
          <a:spcPct val="0"/>
        </a:spcAft>
        <a:defRPr sz="3600">
          <a:solidFill>
            <a:srgbClr val="00FFFF"/>
          </a:solidFill>
          <a:latin typeface="Arial" charset="0"/>
          <a:cs typeface="Arial" charset="0"/>
        </a:defRPr>
      </a:lvl4pPr>
      <a:lvl5pPr algn="ctr" rtl="0" eaLnBrk="0" fontAlgn="base" hangingPunct="0">
        <a:spcBef>
          <a:spcPct val="0"/>
        </a:spcBef>
        <a:spcAft>
          <a:spcPct val="0"/>
        </a:spcAft>
        <a:defRPr sz="3600">
          <a:solidFill>
            <a:srgbClr val="00FFFF"/>
          </a:solidFill>
          <a:latin typeface="Arial" charset="0"/>
          <a:cs typeface="Arial" charset="0"/>
        </a:defRPr>
      </a:lvl5pPr>
      <a:lvl6pPr marL="457200" algn="ctr" rtl="0" fontAlgn="base">
        <a:spcBef>
          <a:spcPct val="0"/>
        </a:spcBef>
        <a:spcAft>
          <a:spcPct val="0"/>
        </a:spcAft>
        <a:defRPr sz="3600">
          <a:solidFill>
            <a:srgbClr val="00FFFF"/>
          </a:solidFill>
          <a:latin typeface="Arial" charset="0"/>
          <a:cs typeface="Arial" charset="0"/>
        </a:defRPr>
      </a:lvl6pPr>
      <a:lvl7pPr marL="914400" algn="ctr" rtl="0" fontAlgn="base">
        <a:spcBef>
          <a:spcPct val="0"/>
        </a:spcBef>
        <a:spcAft>
          <a:spcPct val="0"/>
        </a:spcAft>
        <a:defRPr sz="3600">
          <a:solidFill>
            <a:srgbClr val="00FFFF"/>
          </a:solidFill>
          <a:latin typeface="Arial" charset="0"/>
          <a:cs typeface="Arial" charset="0"/>
        </a:defRPr>
      </a:lvl7pPr>
      <a:lvl8pPr marL="1371600" algn="ctr" rtl="0" fontAlgn="base">
        <a:spcBef>
          <a:spcPct val="0"/>
        </a:spcBef>
        <a:spcAft>
          <a:spcPct val="0"/>
        </a:spcAft>
        <a:defRPr sz="3600">
          <a:solidFill>
            <a:srgbClr val="00FFFF"/>
          </a:solidFill>
          <a:latin typeface="Arial" charset="0"/>
          <a:cs typeface="Arial" charset="0"/>
        </a:defRPr>
      </a:lvl8pPr>
      <a:lvl9pPr marL="1828800" algn="ctr" rtl="0" fontAlgn="base">
        <a:spcBef>
          <a:spcPct val="0"/>
        </a:spcBef>
        <a:spcAft>
          <a:spcPct val="0"/>
        </a:spcAft>
        <a:defRPr sz="3600">
          <a:solidFill>
            <a:srgbClr val="00FFFF"/>
          </a:solidFill>
          <a:latin typeface="Arial" charset="0"/>
          <a:cs typeface="Arial" charset="0"/>
        </a:defRPr>
      </a:lvl9pPr>
    </p:titleStyle>
    <p:bodyStyle>
      <a:lvl1pPr marL="342900" indent="-342900" algn="l" rtl="0" eaLnBrk="0" fontAlgn="base" hangingPunct="0">
        <a:spcBef>
          <a:spcPct val="20000"/>
        </a:spcBef>
        <a:spcAft>
          <a:spcPct val="0"/>
        </a:spcAft>
        <a:buChar char="•"/>
        <a:defRPr sz="2400">
          <a:solidFill>
            <a:srgbClr val="FFFF00"/>
          </a:solidFill>
          <a:latin typeface="+mn-lt"/>
          <a:ea typeface="+mn-ea"/>
          <a:cs typeface="+mn-cs"/>
        </a:defRPr>
      </a:lvl1pPr>
      <a:lvl2pPr marL="742950" indent="-285750" algn="l" rtl="0" eaLnBrk="0" fontAlgn="base" hangingPunct="0">
        <a:spcBef>
          <a:spcPct val="20000"/>
        </a:spcBef>
        <a:spcAft>
          <a:spcPct val="0"/>
        </a:spcAft>
        <a:buChar char="–"/>
        <a:defRPr sz="2000">
          <a:solidFill>
            <a:schemeClr val="bg1"/>
          </a:solidFill>
          <a:latin typeface="+mn-lt"/>
          <a:cs typeface="+mn-cs"/>
        </a:defRPr>
      </a:lvl2pPr>
      <a:lvl3pPr marL="1143000" indent="-228600" algn="l" rtl="0" eaLnBrk="0" fontAlgn="base" hangingPunct="0">
        <a:spcBef>
          <a:spcPct val="20000"/>
        </a:spcBef>
        <a:spcAft>
          <a:spcPct val="0"/>
        </a:spcAft>
        <a:buChar char="•"/>
        <a:defRPr sz="2400">
          <a:solidFill>
            <a:srgbClr val="FFFF00"/>
          </a:solidFill>
          <a:latin typeface="+mn-lt"/>
          <a:cs typeface="+mn-cs"/>
        </a:defRPr>
      </a:lvl3pPr>
      <a:lvl4pPr marL="1600200" indent="-228600" algn="l" rtl="0" eaLnBrk="0" fontAlgn="base" hangingPunct="0">
        <a:spcBef>
          <a:spcPct val="20000"/>
        </a:spcBef>
        <a:spcAft>
          <a:spcPct val="0"/>
        </a:spcAft>
        <a:buChar char="–"/>
        <a:defRPr sz="1600">
          <a:solidFill>
            <a:schemeClr val="bg1"/>
          </a:solidFill>
          <a:latin typeface="+mn-lt"/>
          <a:cs typeface="+mn-cs"/>
        </a:defRPr>
      </a:lvl4pPr>
      <a:lvl5pPr marL="2057400" indent="-228600" algn="l" rtl="0" eaLnBrk="0" fontAlgn="base" hangingPunct="0">
        <a:spcBef>
          <a:spcPct val="20000"/>
        </a:spcBef>
        <a:spcAft>
          <a:spcPct val="0"/>
        </a:spcAft>
        <a:buChar char="»"/>
        <a:defRPr sz="1400">
          <a:solidFill>
            <a:srgbClr val="FFFF00"/>
          </a:solidFill>
          <a:latin typeface="+mn-lt"/>
          <a:cs typeface="+mn-cs"/>
        </a:defRPr>
      </a:lvl5pPr>
      <a:lvl6pPr marL="2514600" indent="-228600" algn="l" rtl="0" fontAlgn="base">
        <a:spcBef>
          <a:spcPct val="20000"/>
        </a:spcBef>
        <a:spcAft>
          <a:spcPct val="0"/>
        </a:spcAft>
        <a:buChar char="»"/>
        <a:defRPr sz="1400">
          <a:solidFill>
            <a:srgbClr val="FFFF00"/>
          </a:solidFill>
          <a:latin typeface="+mn-lt"/>
          <a:cs typeface="+mn-cs"/>
        </a:defRPr>
      </a:lvl6pPr>
      <a:lvl7pPr marL="2971800" indent="-228600" algn="l" rtl="0" fontAlgn="base">
        <a:spcBef>
          <a:spcPct val="20000"/>
        </a:spcBef>
        <a:spcAft>
          <a:spcPct val="0"/>
        </a:spcAft>
        <a:buChar char="»"/>
        <a:defRPr sz="1400">
          <a:solidFill>
            <a:srgbClr val="FFFF00"/>
          </a:solidFill>
          <a:latin typeface="+mn-lt"/>
          <a:cs typeface="+mn-cs"/>
        </a:defRPr>
      </a:lvl7pPr>
      <a:lvl8pPr marL="3429000" indent="-228600" algn="l" rtl="0" fontAlgn="base">
        <a:spcBef>
          <a:spcPct val="20000"/>
        </a:spcBef>
        <a:spcAft>
          <a:spcPct val="0"/>
        </a:spcAft>
        <a:buChar char="»"/>
        <a:defRPr sz="1400">
          <a:solidFill>
            <a:srgbClr val="FFFF00"/>
          </a:solidFill>
          <a:latin typeface="+mn-lt"/>
          <a:cs typeface="+mn-cs"/>
        </a:defRPr>
      </a:lvl8pPr>
      <a:lvl9pPr marL="3886200" indent="-228600" algn="l" rtl="0" fontAlgn="base">
        <a:spcBef>
          <a:spcPct val="20000"/>
        </a:spcBef>
        <a:spcAft>
          <a:spcPct val="0"/>
        </a:spcAft>
        <a:buChar char="»"/>
        <a:defRPr sz="1400">
          <a:solidFill>
            <a:srgbClr val="FFFF00"/>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file:///C:\Documents%20and%20Settings\Andre\Mijn%20documenten\ANJA%20-%20Kesjer%20Presentaties%20ANJA\Les%202%20(Anja)\Debbie%20Friedman_Live%20Alefbeet.mp3"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file:///C:\Users\Andre\Documents\ANJA%20-%20Kesjer%20Presentaties%20ANJA\Les%202%20(Anja)\01%20Shma%20Israel.wma" TargetMode="Externa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Users\Andre\Documents\ANJA%20-%20Kesjer%20Presentaties%20ANJA\muziek\Shalom%20Jerusalem.wma" TargetMode="External"/><Relationship Id="rId1" Type="http://schemas.openxmlformats.org/officeDocument/2006/relationships/audio" Target="file:///C:\Users\Andre\Documents\ANJA%20-%20Kesjer%20Presentaties%20ANJA\muziek\Shma%20Israel%20(Takumu).wma"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file:///C:\Users\Andre\Documents\ANJA%20-%20Kesjer%20Presentaties%20ANJA\Les%202%20(Anja)\See%20haElohiem%20(Lam%20van%20Elohiem).wma"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voettekst 3"/>
          <p:cNvSpPr>
            <a:spLocks noGrp="1"/>
          </p:cNvSpPr>
          <p:nvPr>
            <p:ph type="ftr" sz="quarter" idx="10"/>
          </p:nvPr>
        </p:nvSpPr>
        <p:spPr/>
        <p:txBody>
          <a:bodyPr/>
          <a:lstStyle/>
          <a:p>
            <a:pPr>
              <a:defRPr/>
            </a:pPr>
            <a:r>
              <a:rPr lang="nl-NL"/>
              <a:t>Kesjer</a:t>
            </a:r>
          </a:p>
          <a:p>
            <a:pPr>
              <a:defRPr/>
            </a:pPr>
            <a:endParaRPr lang="nl-NL"/>
          </a:p>
        </p:txBody>
      </p:sp>
      <p:sp>
        <p:nvSpPr>
          <p:cNvPr id="11" name="Tijdelijke aanduiding voor dianummer 4"/>
          <p:cNvSpPr>
            <a:spLocks noGrp="1"/>
          </p:cNvSpPr>
          <p:nvPr>
            <p:ph type="sldNum" sz="quarter" idx="11"/>
          </p:nvPr>
        </p:nvSpPr>
        <p:spPr/>
        <p:txBody>
          <a:bodyPr/>
          <a:lstStyle/>
          <a:p>
            <a:pPr>
              <a:defRPr/>
            </a:pPr>
            <a:fld id="{32A3A7D4-2C68-4FFC-9217-7D2F02F68FE0}" type="slidenum">
              <a:rPr lang="nl-NL"/>
              <a:pPr>
                <a:defRPr/>
              </a:pPr>
              <a:t>1</a:t>
            </a:fld>
            <a:endParaRPr lang="nl-NL"/>
          </a:p>
        </p:txBody>
      </p:sp>
      <p:sp>
        <p:nvSpPr>
          <p:cNvPr id="3076" name="Rectangle 1026"/>
          <p:cNvSpPr>
            <a:spLocks noGrp="1" noChangeArrowheads="1"/>
          </p:cNvSpPr>
          <p:nvPr>
            <p:ph type="title"/>
          </p:nvPr>
        </p:nvSpPr>
        <p:spPr/>
        <p:txBody>
          <a:bodyPr/>
          <a:lstStyle/>
          <a:p>
            <a:pPr eaLnBrk="1" hangingPunct="1"/>
            <a:r>
              <a:rPr lang="nl-NL" smtClean="0"/>
              <a:t>HEBREEUWS</a:t>
            </a:r>
            <a:endParaRPr lang="en-US" smtClean="0"/>
          </a:p>
        </p:txBody>
      </p:sp>
      <p:sp>
        <p:nvSpPr>
          <p:cNvPr id="182275" name="Rectangle 1027"/>
          <p:cNvSpPr>
            <a:spLocks noChangeArrowheads="1"/>
          </p:cNvSpPr>
          <p:nvPr/>
        </p:nvSpPr>
        <p:spPr bwMode="auto">
          <a:xfrm>
            <a:off x="1065213" y="1773238"/>
            <a:ext cx="2495550" cy="3752850"/>
          </a:xfrm>
          <a:prstGeom prst="rect">
            <a:avLst/>
          </a:prstGeom>
          <a:noFill/>
          <a:ln w="9525">
            <a:solidFill>
              <a:srgbClr val="FFCC00"/>
            </a:solidFill>
            <a:miter lim="800000"/>
            <a:headEnd/>
            <a:tailEnd/>
          </a:ln>
        </p:spPr>
        <p:txBody>
          <a:bodyPr>
            <a:spAutoFit/>
          </a:bodyPr>
          <a:lstStyle/>
          <a:p>
            <a:pPr marL="457200" indent="-457200">
              <a:buFontTx/>
              <a:buAutoNum type="arabicPeriod"/>
            </a:pPr>
            <a:r>
              <a:rPr lang="en-US">
                <a:solidFill>
                  <a:srgbClr val="FFFF00"/>
                </a:solidFill>
                <a:latin typeface="Arial" charset="0"/>
              </a:rPr>
              <a:t>alef	</a:t>
            </a:r>
            <a:r>
              <a:rPr lang="en-US">
                <a:solidFill>
                  <a:srgbClr val="FFFF00"/>
                </a:solidFill>
                <a:latin typeface="HebrewTh" pitchFamily="2" charset="0"/>
              </a:rPr>
              <a:t>x</a:t>
            </a:r>
            <a:endParaRPr lang="nl-NL">
              <a:solidFill>
                <a:srgbClr val="FFFF00"/>
              </a:solidFill>
              <a:latin typeface="HebrewTh" pitchFamily="2" charset="0"/>
            </a:endParaRPr>
          </a:p>
          <a:p>
            <a:pPr marL="457200" indent="-457200">
              <a:buFontTx/>
              <a:buAutoNum type="arabicPeriod"/>
            </a:pPr>
            <a:r>
              <a:rPr lang="en-US">
                <a:solidFill>
                  <a:srgbClr val="FFFF00"/>
                </a:solidFill>
                <a:latin typeface="Arial" charset="0"/>
              </a:rPr>
              <a:t>bet/wet	</a:t>
            </a:r>
            <a:r>
              <a:rPr lang="en-US">
                <a:solidFill>
                  <a:srgbClr val="FFFF00"/>
                </a:solidFill>
                <a:latin typeface="HebrewTh" pitchFamily="2" charset="0"/>
              </a:rPr>
              <a:t>Bb</a:t>
            </a:r>
            <a:endParaRPr lang="nl-NL" baseline="30000">
              <a:solidFill>
                <a:srgbClr val="FFFF00"/>
              </a:solidFill>
              <a:latin typeface="HebrewTh" pitchFamily="2" charset="0"/>
            </a:endParaRPr>
          </a:p>
          <a:p>
            <a:pPr marL="457200" indent="-457200">
              <a:buFontTx/>
              <a:buAutoNum type="arabicPeriod"/>
            </a:pPr>
            <a:r>
              <a:rPr lang="nl-NL">
                <a:solidFill>
                  <a:srgbClr val="FFFF00"/>
                </a:solidFill>
                <a:latin typeface="Arial" charset="0"/>
              </a:rPr>
              <a:t>gimel	</a:t>
            </a:r>
            <a:r>
              <a:rPr lang="nl-NL">
                <a:solidFill>
                  <a:srgbClr val="FFFF00"/>
                </a:solidFill>
                <a:latin typeface="HebrewTh" pitchFamily="2" charset="0"/>
              </a:rPr>
              <a:t>g</a:t>
            </a:r>
          </a:p>
          <a:p>
            <a:pPr marL="457200" indent="-457200">
              <a:buFontTx/>
              <a:buAutoNum type="arabicPeriod"/>
            </a:pPr>
            <a:r>
              <a:rPr lang="nl-NL">
                <a:solidFill>
                  <a:srgbClr val="FFFF00"/>
                </a:solidFill>
                <a:latin typeface="Arial" charset="0"/>
              </a:rPr>
              <a:t>dalet	</a:t>
            </a:r>
            <a:r>
              <a:rPr lang="nl-NL">
                <a:solidFill>
                  <a:srgbClr val="FFFF00"/>
                </a:solidFill>
                <a:latin typeface="HebrewTh" pitchFamily="2" charset="0"/>
              </a:rPr>
              <a:t>d</a:t>
            </a:r>
          </a:p>
          <a:p>
            <a:pPr marL="457200" indent="-457200">
              <a:buFontTx/>
              <a:buAutoNum type="arabicPeriod"/>
            </a:pPr>
            <a:r>
              <a:rPr lang="nl-NL">
                <a:solidFill>
                  <a:srgbClr val="FFFF00"/>
                </a:solidFill>
                <a:latin typeface="Arial" charset="0"/>
              </a:rPr>
              <a:t>h</a:t>
            </a:r>
            <a:r>
              <a:rPr lang="en-US">
                <a:solidFill>
                  <a:srgbClr val="FFFF00"/>
                </a:solidFill>
                <a:latin typeface="Arial" charset="0"/>
              </a:rPr>
              <a:t>é		</a:t>
            </a:r>
            <a:r>
              <a:rPr lang="en-US">
                <a:solidFill>
                  <a:srgbClr val="FFFF00"/>
                </a:solidFill>
                <a:latin typeface="HebrewTh" pitchFamily="2" charset="0"/>
              </a:rPr>
              <a:t>h</a:t>
            </a:r>
            <a:endParaRPr lang="nl-NL">
              <a:solidFill>
                <a:srgbClr val="FFFF00"/>
              </a:solidFill>
              <a:latin typeface="HebrewTh" pitchFamily="2" charset="0"/>
            </a:endParaRPr>
          </a:p>
          <a:p>
            <a:pPr marL="457200" indent="-457200">
              <a:buFontTx/>
              <a:buAutoNum type="arabicPeriod"/>
            </a:pPr>
            <a:r>
              <a:rPr lang="nl-NL">
                <a:solidFill>
                  <a:srgbClr val="FFFF00"/>
                </a:solidFill>
                <a:latin typeface="Arial" charset="0"/>
              </a:rPr>
              <a:t>wa</a:t>
            </a:r>
            <a:r>
              <a:rPr lang="en-US">
                <a:solidFill>
                  <a:srgbClr val="FFFF00"/>
                </a:solidFill>
                <a:latin typeface="Arial" charset="0"/>
              </a:rPr>
              <a:t>v	</a:t>
            </a:r>
            <a:r>
              <a:rPr lang="en-US">
                <a:solidFill>
                  <a:srgbClr val="FFFF00"/>
                </a:solidFill>
                <a:latin typeface="HebrewTh" pitchFamily="2" charset="0"/>
              </a:rPr>
              <a:t>v</a:t>
            </a:r>
            <a:endParaRPr lang="nl-NL">
              <a:solidFill>
                <a:srgbClr val="FFFF00"/>
              </a:solidFill>
              <a:latin typeface="HebrewTh" pitchFamily="2" charset="0"/>
            </a:endParaRPr>
          </a:p>
          <a:p>
            <a:pPr marL="457200" indent="-457200">
              <a:buFontTx/>
              <a:buAutoNum type="arabicPeriod"/>
            </a:pPr>
            <a:r>
              <a:rPr lang="nl-NL">
                <a:solidFill>
                  <a:srgbClr val="FFFF00"/>
                </a:solidFill>
                <a:latin typeface="Arial" charset="0"/>
              </a:rPr>
              <a:t>zajin	</a:t>
            </a:r>
            <a:r>
              <a:rPr lang="nl-NL">
                <a:solidFill>
                  <a:srgbClr val="FFFF00"/>
                </a:solidFill>
                <a:latin typeface="HebrewTh" pitchFamily="2" charset="0"/>
              </a:rPr>
              <a:t>z</a:t>
            </a:r>
          </a:p>
          <a:p>
            <a:pPr marL="457200" indent="-457200">
              <a:buFontTx/>
              <a:buAutoNum type="arabicPeriod"/>
            </a:pPr>
            <a:r>
              <a:rPr lang="en-US">
                <a:solidFill>
                  <a:srgbClr val="FFFF00"/>
                </a:solidFill>
                <a:latin typeface="Arial" charset="0"/>
              </a:rPr>
              <a:t>ch</a:t>
            </a:r>
            <a:r>
              <a:rPr lang="nl-NL">
                <a:solidFill>
                  <a:srgbClr val="FFFF00"/>
                </a:solidFill>
                <a:latin typeface="Arial" charset="0"/>
              </a:rPr>
              <a:t>et	</a:t>
            </a:r>
            <a:r>
              <a:rPr lang="nl-NL">
                <a:solidFill>
                  <a:srgbClr val="FFFF00"/>
                </a:solidFill>
                <a:latin typeface="HebrewTh" pitchFamily="2" charset="0"/>
              </a:rPr>
              <a:t>H</a:t>
            </a:r>
          </a:p>
          <a:p>
            <a:pPr marL="457200" indent="-457200">
              <a:buFontTx/>
              <a:buAutoNum type="arabicPeriod"/>
            </a:pPr>
            <a:r>
              <a:rPr lang="nl-NL">
                <a:solidFill>
                  <a:srgbClr val="FFFF00"/>
                </a:solidFill>
                <a:latin typeface="Arial" charset="0"/>
              </a:rPr>
              <a:t>tet		</a:t>
            </a:r>
            <a:r>
              <a:rPr lang="nl-NL">
                <a:solidFill>
                  <a:srgbClr val="FFFF00"/>
                </a:solidFill>
                <a:latin typeface="HebrewTh" pitchFamily="2" charset="0"/>
              </a:rPr>
              <a:t>F</a:t>
            </a:r>
          </a:p>
          <a:p>
            <a:pPr marL="457200" indent="-457200">
              <a:buFontTx/>
              <a:buAutoNum type="arabicPeriod"/>
            </a:pPr>
            <a:r>
              <a:rPr lang="nl-NL">
                <a:solidFill>
                  <a:srgbClr val="FFFF00"/>
                </a:solidFill>
                <a:latin typeface="Arial" charset="0"/>
              </a:rPr>
              <a:t>jo</a:t>
            </a:r>
            <a:r>
              <a:rPr lang="en-US">
                <a:solidFill>
                  <a:srgbClr val="FFFF00"/>
                </a:solidFill>
                <a:latin typeface="Arial" charset="0"/>
              </a:rPr>
              <a:t>d		</a:t>
            </a:r>
            <a:r>
              <a:rPr lang="en-US">
                <a:solidFill>
                  <a:srgbClr val="FFFF00"/>
                </a:solidFill>
                <a:latin typeface="HebrewTh" pitchFamily="2" charset="0"/>
              </a:rPr>
              <a:t>y</a:t>
            </a:r>
            <a:endParaRPr lang="nl-NL">
              <a:solidFill>
                <a:srgbClr val="FFFF00"/>
              </a:solidFill>
              <a:latin typeface="HebrewTh" pitchFamily="2" charset="0"/>
            </a:endParaRPr>
          </a:p>
        </p:txBody>
      </p:sp>
      <p:sp>
        <p:nvSpPr>
          <p:cNvPr id="182276" name="Rectangle 1028"/>
          <p:cNvSpPr>
            <a:spLocks noChangeArrowheads="1"/>
          </p:cNvSpPr>
          <p:nvPr/>
        </p:nvSpPr>
        <p:spPr bwMode="auto">
          <a:xfrm>
            <a:off x="3729038" y="1773238"/>
            <a:ext cx="2495550" cy="3752850"/>
          </a:xfrm>
          <a:prstGeom prst="rect">
            <a:avLst/>
          </a:prstGeom>
          <a:noFill/>
          <a:ln w="9525">
            <a:solidFill>
              <a:srgbClr val="FFCC00"/>
            </a:solidFill>
            <a:miter lim="800000"/>
            <a:headEnd/>
            <a:tailEnd/>
          </a:ln>
        </p:spPr>
        <p:txBody>
          <a:bodyPr>
            <a:spAutoFit/>
          </a:bodyPr>
          <a:lstStyle/>
          <a:p>
            <a:pPr marL="457200" indent="-457200">
              <a:buFontTx/>
              <a:buAutoNum type="arabicPeriod" startAt="11"/>
            </a:pPr>
            <a:r>
              <a:rPr lang="nl-NL">
                <a:solidFill>
                  <a:srgbClr val="FFFF00"/>
                </a:solidFill>
                <a:latin typeface="Arial" charset="0"/>
              </a:rPr>
              <a:t>kaf	/chaf	</a:t>
            </a:r>
            <a:r>
              <a:rPr lang="nl-NL">
                <a:solidFill>
                  <a:srgbClr val="FFFF00"/>
                </a:solidFill>
                <a:latin typeface="HebrewTh" pitchFamily="2" charset="0"/>
              </a:rPr>
              <a:t>Kk</a:t>
            </a:r>
            <a:endParaRPr lang="nl-NL" baseline="30000">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lame</a:t>
            </a:r>
            <a:r>
              <a:rPr lang="en-US">
                <a:solidFill>
                  <a:srgbClr val="FFFF00"/>
                </a:solidFill>
                <a:latin typeface="Arial" charset="0"/>
              </a:rPr>
              <a:t>d	</a:t>
            </a:r>
            <a:r>
              <a:rPr lang="en-US">
                <a:solidFill>
                  <a:srgbClr val="FFFF00"/>
                </a:solidFill>
                <a:latin typeface="HebrewTh" pitchFamily="2" charset="0"/>
              </a:rPr>
              <a:t>l</a:t>
            </a:r>
            <a:endParaRPr lang="nl-NL">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mem	</a:t>
            </a:r>
            <a:r>
              <a:rPr lang="nl-NL">
                <a:solidFill>
                  <a:srgbClr val="FFFF00"/>
                </a:solidFill>
                <a:latin typeface="HebrewTh" pitchFamily="2" charset="0"/>
              </a:rPr>
              <a:t>m</a:t>
            </a:r>
            <a:endParaRPr lang="nl-NL" baseline="30000">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noen	</a:t>
            </a:r>
            <a:r>
              <a:rPr lang="nl-NL">
                <a:solidFill>
                  <a:srgbClr val="FFFF00"/>
                </a:solidFill>
                <a:latin typeface="HebrewTh" pitchFamily="2" charset="0"/>
              </a:rPr>
              <a:t>n</a:t>
            </a:r>
            <a:endParaRPr lang="nl-NL" baseline="30000">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same</a:t>
            </a:r>
            <a:r>
              <a:rPr lang="en-US">
                <a:solidFill>
                  <a:srgbClr val="FFFF00"/>
                </a:solidFill>
                <a:latin typeface="Arial" charset="0"/>
              </a:rPr>
              <a:t>ch	</a:t>
            </a:r>
            <a:r>
              <a:rPr lang="en-US">
                <a:solidFill>
                  <a:srgbClr val="FFFF00"/>
                </a:solidFill>
                <a:latin typeface="HebrewTh" pitchFamily="2" charset="0"/>
              </a:rPr>
              <a:t>s</a:t>
            </a:r>
            <a:endParaRPr lang="nl-NL">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ajin	</a:t>
            </a:r>
            <a:r>
              <a:rPr lang="nl-NL">
                <a:solidFill>
                  <a:srgbClr val="FFFF00"/>
                </a:solidFill>
                <a:latin typeface="HebrewTh" pitchFamily="2" charset="0"/>
              </a:rPr>
              <a:t>f</a:t>
            </a:r>
          </a:p>
          <a:p>
            <a:pPr marL="457200" indent="-457200">
              <a:buFontTx/>
              <a:buAutoNum type="arabicPeriod" startAt="11"/>
            </a:pPr>
            <a:r>
              <a:rPr lang="nl-NL">
                <a:solidFill>
                  <a:srgbClr val="FFFF00"/>
                </a:solidFill>
                <a:latin typeface="Arial" charset="0"/>
              </a:rPr>
              <a:t>p</a:t>
            </a:r>
            <a:r>
              <a:rPr lang="en-US">
                <a:solidFill>
                  <a:srgbClr val="FFFF00"/>
                </a:solidFill>
                <a:latin typeface="Arial" charset="0"/>
              </a:rPr>
              <a:t>é/fé	</a:t>
            </a:r>
            <a:r>
              <a:rPr lang="en-US">
                <a:solidFill>
                  <a:srgbClr val="FFFF00"/>
                </a:solidFill>
                <a:latin typeface="HebrewTh" pitchFamily="2" charset="0"/>
              </a:rPr>
              <a:t>Pp</a:t>
            </a:r>
            <a:endParaRPr lang="nl-NL" baseline="30000">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tsad</a:t>
            </a:r>
            <a:r>
              <a:rPr lang="en-US">
                <a:solidFill>
                  <a:srgbClr val="FFFF00"/>
                </a:solidFill>
                <a:latin typeface="Arial" charset="0"/>
              </a:rPr>
              <a:t>ie	</a:t>
            </a:r>
            <a:r>
              <a:rPr lang="en-US">
                <a:solidFill>
                  <a:srgbClr val="FFFF00"/>
                </a:solidFill>
                <a:latin typeface="HebrewTh" pitchFamily="2" charset="0"/>
              </a:rPr>
              <a:t>c</a:t>
            </a:r>
            <a:endParaRPr lang="nl-NL">
              <a:solidFill>
                <a:srgbClr val="FFFF00"/>
              </a:solidFill>
              <a:latin typeface="HebrewTh" pitchFamily="2" charset="0"/>
            </a:endParaRPr>
          </a:p>
          <a:p>
            <a:pPr marL="457200" indent="-457200">
              <a:buFontTx/>
              <a:buAutoNum type="arabicPeriod" startAt="11"/>
            </a:pPr>
            <a:r>
              <a:rPr lang="nl-NL">
                <a:solidFill>
                  <a:srgbClr val="FFFF00"/>
                </a:solidFill>
                <a:latin typeface="Arial" charset="0"/>
              </a:rPr>
              <a:t>koef 	</a:t>
            </a:r>
            <a:r>
              <a:rPr lang="nl-NL">
                <a:solidFill>
                  <a:srgbClr val="FFFF00"/>
                </a:solidFill>
                <a:latin typeface="HebrewTh" pitchFamily="2" charset="0"/>
              </a:rPr>
              <a:t>q</a:t>
            </a:r>
          </a:p>
          <a:p>
            <a:pPr marL="457200" indent="-457200">
              <a:buFontTx/>
              <a:buAutoNum type="arabicPeriod" startAt="11"/>
            </a:pPr>
            <a:r>
              <a:rPr lang="nl-NL">
                <a:solidFill>
                  <a:srgbClr val="FFFF00"/>
                </a:solidFill>
                <a:latin typeface="Arial" charset="0"/>
              </a:rPr>
              <a:t>ree</a:t>
            </a:r>
            <a:r>
              <a:rPr lang="en-US">
                <a:solidFill>
                  <a:srgbClr val="FFFF00"/>
                </a:solidFill>
                <a:latin typeface="Arial" charset="0"/>
              </a:rPr>
              <a:t>sj	</a:t>
            </a:r>
            <a:r>
              <a:rPr lang="en-US">
                <a:solidFill>
                  <a:srgbClr val="FFFF00"/>
                </a:solidFill>
                <a:latin typeface="HebrewTh" pitchFamily="2" charset="0"/>
              </a:rPr>
              <a:t>r</a:t>
            </a:r>
            <a:endParaRPr lang="nl-NL">
              <a:solidFill>
                <a:srgbClr val="FFFF00"/>
              </a:solidFill>
              <a:latin typeface="HebrewTh" pitchFamily="2" charset="0"/>
            </a:endParaRPr>
          </a:p>
        </p:txBody>
      </p:sp>
      <p:sp>
        <p:nvSpPr>
          <p:cNvPr id="182277" name="Rectangle 1029"/>
          <p:cNvSpPr>
            <a:spLocks noChangeArrowheads="1"/>
          </p:cNvSpPr>
          <p:nvPr/>
        </p:nvSpPr>
        <p:spPr bwMode="auto">
          <a:xfrm>
            <a:off x="3729038" y="5661025"/>
            <a:ext cx="2495550" cy="831850"/>
          </a:xfrm>
          <a:prstGeom prst="rect">
            <a:avLst/>
          </a:prstGeom>
          <a:noFill/>
          <a:ln w="9525">
            <a:solidFill>
              <a:srgbClr val="FFCC00"/>
            </a:solidFill>
            <a:miter lim="800000"/>
            <a:headEnd/>
            <a:tailEnd/>
          </a:ln>
        </p:spPr>
        <p:txBody>
          <a:bodyPr>
            <a:spAutoFit/>
          </a:bodyPr>
          <a:lstStyle/>
          <a:p>
            <a:pPr marL="457200" indent="-457200">
              <a:buFontTx/>
              <a:buAutoNum type="arabicPeriod" startAt="21"/>
            </a:pPr>
            <a:r>
              <a:rPr lang="nl-NL">
                <a:solidFill>
                  <a:srgbClr val="FFFF00"/>
                </a:solidFill>
                <a:latin typeface="Arial" charset="0"/>
              </a:rPr>
              <a:t>sjien/sien	</a:t>
            </a:r>
            <a:r>
              <a:rPr lang="nl-NL">
                <a:solidFill>
                  <a:srgbClr val="FFFF00"/>
                </a:solidFill>
                <a:latin typeface="HebrewTh" pitchFamily="2" charset="0"/>
              </a:rPr>
              <a:t>wW</a:t>
            </a:r>
            <a:endParaRPr lang="nl-NL" baseline="30000">
              <a:solidFill>
                <a:srgbClr val="FFFF00"/>
              </a:solidFill>
              <a:latin typeface="HebrewTh" pitchFamily="2" charset="0"/>
            </a:endParaRPr>
          </a:p>
          <a:p>
            <a:pPr marL="457200" indent="-457200">
              <a:buFontTx/>
              <a:buAutoNum type="arabicPeriod" startAt="21"/>
            </a:pPr>
            <a:r>
              <a:rPr lang="nl-NL">
                <a:solidFill>
                  <a:srgbClr val="FFFF00"/>
                </a:solidFill>
                <a:latin typeface="Arial" charset="0"/>
              </a:rPr>
              <a:t>ta</a:t>
            </a:r>
            <a:r>
              <a:rPr lang="en-US">
                <a:solidFill>
                  <a:srgbClr val="FFFF00"/>
                </a:solidFill>
                <a:latin typeface="Arial" charset="0"/>
              </a:rPr>
              <a:t>v		</a:t>
            </a:r>
            <a:r>
              <a:rPr lang="en-US">
                <a:solidFill>
                  <a:srgbClr val="FFFF00"/>
                </a:solidFill>
                <a:latin typeface="HebrewTh" pitchFamily="2" charset="0"/>
              </a:rPr>
              <a:t>t</a:t>
            </a:r>
            <a:endParaRPr lang="nl-NL">
              <a:solidFill>
                <a:srgbClr val="FFFF00"/>
              </a:solidFill>
              <a:latin typeface="HebrewTh" pitchFamily="2" charset="0"/>
            </a:endParaRPr>
          </a:p>
        </p:txBody>
      </p:sp>
      <p:sp>
        <p:nvSpPr>
          <p:cNvPr id="3080" name="Text Box 1030"/>
          <p:cNvSpPr txBox="1">
            <a:spLocks noChangeArrowheads="1"/>
          </p:cNvSpPr>
          <p:nvPr/>
        </p:nvSpPr>
        <p:spPr bwMode="auto">
          <a:xfrm>
            <a:off x="7329488" y="765175"/>
            <a:ext cx="2447925" cy="915988"/>
          </a:xfrm>
          <a:prstGeom prst="rect">
            <a:avLst/>
          </a:prstGeom>
          <a:noFill/>
          <a:ln w="9525">
            <a:noFill/>
            <a:miter lim="800000"/>
            <a:headEnd/>
            <a:tailEnd/>
          </a:ln>
        </p:spPr>
        <p:txBody>
          <a:bodyPr>
            <a:spAutoFit/>
          </a:bodyPr>
          <a:lstStyle/>
          <a:p>
            <a:pPr algn="ctr">
              <a:spcBef>
                <a:spcPct val="50000"/>
              </a:spcBef>
            </a:pPr>
            <a:r>
              <a:rPr lang="nl-NL" sz="1800">
                <a:solidFill>
                  <a:schemeClr val="bg1"/>
                </a:solidFill>
                <a:latin typeface="Arial" charset="0"/>
              </a:rPr>
              <a:t>Korte herhaling les 1</a:t>
            </a:r>
            <a:br>
              <a:rPr lang="nl-NL" sz="1800">
                <a:solidFill>
                  <a:schemeClr val="bg1"/>
                </a:solidFill>
                <a:latin typeface="Arial" charset="0"/>
              </a:rPr>
            </a:br>
            <a:r>
              <a:rPr lang="nl-NL" sz="1800">
                <a:solidFill>
                  <a:schemeClr val="bg1"/>
                </a:solidFill>
                <a:latin typeface="Arial" charset="0"/>
              </a:rPr>
              <a:t>Hebreeuws</a:t>
            </a:r>
            <a:br>
              <a:rPr lang="nl-NL" sz="1800">
                <a:solidFill>
                  <a:schemeClr val="bg1"/>
                </a:solidFill>
                <a:latin typeface="Arial" charset="0"/>
              </a:rPr>
            </a:br>
            <a:r>
              <a:rPr lang="nl-NL" sz="1800">
                <a:solidFill>
                  <a:schemeClr val="bg1"/>
                </a:solidFill>
                <a:latin typeface="Arial" charset="0"/>
              </a:rPr>
              <a:t>blz. 4</a:t>
            </a:r>
            <a:endParaRPr lang="en-US" sz="1800">
              <a:solidFill>
                <a:schemeClr val="bg1"/>
              </a:solidFill>
              <a:latin typeface="Arial" charset="0"/>
            </a:endParaRPr>
          </a:p>
        </p:txBody>
      </p:sp>
      <p:sp>
        <p:nvSpPr>
          <p:cNvPr id="182280" name="AutoShape 1032"/>
          <p:cNvSpPr>
            <a:spLocks noChangeArrowheads="1"/>
          </p:cNvSpPr>
          <p:nvPr/>
        </p:nvSpPr>
        <p:spPr bwMode="auto">
          <a:xfrm>
            <a:off x="7329488" y="1412875"/>
            <a:ext cx="2447925" cy="4537075"/>
          </a:xfrm>
          <a:prstGeom prst="wedgeRoundRectCallout">
            <a:avLst>
              <a:gd name="adj1" fmla="val -36250"/>
              <a:gd name="adj2" fmla="val 28412"/>
              <a:gd name="adj3" fmla="val 16667"/>
            </a:avLst>
          </a:prstGeom>
          <a:solidFill>
            <a:srgbClr val="000046"/>
          </a:solidFill>
          <a:ln w="25400">
            <a:solidFill>
              <a:schemeClr val="accent2"/>
            </a:solidFill>
            <a:miter lim="800000"/>
            <a:headEnd/>
            <a:tailEnd/>
          </a:ln>
        </p:spPr>
        <p:txBody>
          <a:bodyPr/>
          <a:lstStyle/>
          <a:p>
            <a:pPr algn="ctr"/>
            <a:r>
              <a:rPr lang="nl-NL" sz="1800">
                <a:solidFill>
                  <a:srgbClr val="FFFF29"/>
                </a:solidFill>
                <a:latin typeface="Arial" charset="0"/>
              </a:rPr>
              <a:t>alef, bet, wet</a:t>
            </a:r>
          </a:p>
          <a:p>
            <a:pPr algn="ctr"/>
            <a:endParaRPr lang="nl-NL" sz="1800">
              <a:solidFill>
                <a:srgbClr val="FFFF29"/>
              </a:solidFill>
              <a:latin typeface="Arial" charset="0"/>
            </a:endParaRPr>
          </a:p>
          <a:p>
            <a:pPr algn="ctr"/>
            <a:r>
              <a:rPr lang="nl-NL" sz="1800">
                <a:solidFill>
                  <a:srgbClr val="FFFF29"/>
                </a:solidFill>
                <a:latin typeface="Arial" charset="0"/>
              </a:rPr>
              <a:t>gimel, dalet, hé</a:t>
            </a:r>
          </a:p>
          <a:p>
            <a:pPr algn="ctr"/>
            <a:endParaRPr lang="nl-NL" sz="1800">
              <a:solidFill>
                <a:srgbClr val="FFFF29"/>
              </a:solidFill>
              <a:latin typeface="Arial" charset="0"/>
            </a:endParaRPr>
          </a:p>
          <a:p>
            <a:pPr algn="ctr"/>
            <a:r>
              <a:rPr lang="nl-NL" sz="1800">
                <a:solidFill>
                  <a:srgbClr val="FFFF29"/>
                </a:solidFill>
                <a:latin typeface="Arial" charset="0"/>
              </a:rPr>
              <a:t>wav, zajin, chet, tet</a:t>
            </a:r>
          </a:p>
          <a:p>
            <a:pPr algn="ctr"/>
            <a:endParaRPr lang="nl-NL" sz="1800">
              <a:solidFill>
                <a:srgbClr val="FFFF29"/>
              </a:solidFill>
              <a:latin typeface="Arial" charset="0"/>
            </a:endParaRPr>
          </a:p>
          <a:p>
            <a:pPr algn="ctr"/>
            <a:r>
              <a:rPr lang="nl-NL" sz="1800">
                <a:solidFill>
                  <a:srgbClr val="FFFF29"/>
                </a:solidFill>
                <a:latin typeface="Arial" charset="0"/>
              </a:rPr>
              <a:t>jod, kaf, chaf</a:t>
            </a:r>
          </a:p>
          <a:p>
            <a:pPr algn="ctr"/>
            <a:endParaRPr lang="nl-NL" sz="1800">
              <a:solidFill>
                <a:srgbClr val="FFFF29"/>
              </a:solidFill>
              <a:latin typeface="Arial" charset="0"/>
            </a:endParaRPr>
          </a:p>
          <a:p>
            <a:pPr algn="ctr"/>
            <a:r>
              <a:rPr lang="nl-NL" sz="1800">
                <a:solidFill>
                  <a:srgbClr val="FFFF29"/>
                </a:solidFill>
                <a:latin typeface="Arial" charset="0"/>
              </a:rPr>
              <a:t>lamed, mem, noen</a:t>
            </a:r>
          </a:p>
          <a:p>
            <a:pPr algn="ctr"/>
            <a:endParaRPr lang="nl-NL" sz="1800">
              <a:solidFill>
                <a:srgbClr val="FFFF29"/>
              </a:solidFill>
              <a:latin typeface="Arial" charset="0"/>
            </a:endParaRPr>
          </a:p>
          <a:p>
            <a:pPr algn="ctr"/>
            <a:r>
              <a:rPr lang="nl-NL" sz="1800">
                <a:solidFill>
                  <a:srgbClr val="FFFF29"/>
                </a:solidFill>
                <a:latin typeface="Arial" charset="0"/>
              </a:rPr>
              <a:t>samech, ajin, pé, fé</a:t>
            </a:r>
          </a:p>
          <a:p>
            <a:pPr algn="ctr"/>
            <a:endParaRPr lang="nl-NL" sz="1800">
              <a:solidFill>
                <a:srgbClr val="FFFF29"/>
              </a:solidFill>
              <a:latin typeface="Arial" charset="0"/>
            </a:endParaRPr>
          </a:p>
          <a:p>
            <a:pPr algn="ctr"/>
            <a:r>
              <a:rPr lang="nl-NL" sz="1800">
                <a:solidFill>
                  <a:srgbClr val="FFFF29"/>
                </a:solidFill>
                <a:latin typeface="Arial" charset="0"/>
              </a:rPr>
              <a:t>tsadie, koef, reesj</a:t>
            </a:r>
          </a:p>
          <a:p>
            <a:pPr algn="ctr"/>
            <a:endParaRPr lang="nl-NL" sz="1800">
              <a:solidFill>
                <a:srgbClr val="FFFF29"/>
              </a:solidFill>
              <a:latin typeface="Arial" charset="0"/>
            </a:endParaRPr>
          </a:p>
          <a:p>
            <a:pPr algn="ctr"/>
            <a:r>
              <a:rPr lang="nl-NL" sz="1800">
                <a:solidFill>
                  <a:srgbClr val="FFFF29"/>
                </a:solidFill>
                <a:latin typeface="Arial" charset="0"/>
              </a:rPr>
              <a:t>sjien, sien, tav</a:t>
            </a:r>
          </a:p>
        </p:txBody>
      </p:sp>
      <p:sp>
        <p:nvSpPr>
          <p:cNvPr id="3082" name="Text Box 1033"/>
          <p:cNvSpPr txBox="1">
            <a:spLocks noChangeArrowheads="1"/>
          </p:cNvSpPr>
          <p:nvPr/>
        </p:nvSpPr>
        <p:spPr bwMode="auto">
          <a:xfrm>
            <a:off x="1568450" y="5805488"/>
            <a:ext cx="1584325" cy="396875"/>
          </a:xfrm>
          <a:prstGeom prst="rect">
            <a:avLst/>
          </a:prstGeom>
          <a:noFill/>
          <a:ln w="9525">
            <a:noFill/>
            <a:miter lim="800000"/>
            <a:headEnd/>
            <a:tailEnd/>
          </a:ln>
        </p:spPr>
        <p:txBody>
          <a:bodyPr>
            <a:spAutoFit/>
          </a:bodyPr>
          <a:lstStyle/>
          <a:p>
            <a:pPr>
              <a:spcBef>
                <a:spcPct val="50000"/>
              </a:spcBef>
            </a:pPr>
            <a:r>
              <a:rPr lang="nl-NL" sz="2000">
                <a:solidFill>
                  <a:srgbClr val="FFFF29"/>
                </a:solidFill>
                <a:latin typeface="Arial" charset="0"/>
              </a:rPr>
              <a:t>zie blz. 99</a:t>
            </a:r>
            <a:endParaRPr lang="en-US" sz="2000">
              <a:solidFill>
                <a:srgbClr val="FFFF29"/>
              </a:solidFill>
              <a:latin typeface="Arial" charset="0"/>
            </a:endParaRPr>
          </a:p>
        </p:txBody>
      </p:sp>
      <p:pic>
        <p:nvPicPr>
          <p:cNvPr id="12" name="Debbie Friedman_Live Alefbeet.mp3">
            <a:hlinkClick r:id="" action="ppaction://media"/>
          </p:cNvPr>
          <p:cNvPicPr>
            <a:picLocks noRot="1" noChangeAspect="1"/>
          </p:cNvPicPr>
          <p:nvPr>
            <a:audioFile r:link="rId1"/>
          </p:nvPr>
        </p:nvPicPr>
        <p:blipFill>
          <a:blip r:embed="rId3" cstate="print"/>
          <a:srcRect/>
          <a:stretch>
            <a:fillRect/>
          </a:stretch>
        </p:blipFill>
        <p:spPr bwMode="auto">
          <a:xfrm>
            <a:off x="381000" y="5643563"/>
            <a:ext cx="304800" cy="3048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182275">
                                            <p:bg/>
                                          </p:spTgt>
                                        </p:tgtEl>
                                        <p:attrNameLst>
                                          <p:attrName>style.visibility</p:attrName>
                                        </p:attrNameLst>
                                      </p:cBhvr>
                                      <p:to>
                                        <p:strVal val="visible"/>
                                      </p:to>
                                    </p:set>
                                  </p:childTnLst>
                                </p:cTn>
                              </p:par>
                              <p:par>
                                <p:cTn id="7" presetID="1" presetClass="entr" presetSubtype="0" fill="hold" grpId="0" nodeType="withEffect">
                                  <p:stCondLst>
                                    <p:cond delay="1000"/>
                                  </p:stCondLst>
                                  <p:childTnLst>
                                    <p:set>
                                      <p:cBhvr>
                                        <p:cTn id="8" dur="1" fill="hold">
                                          <p:stCondLst>
                                            <p:cond delay="499"/>
                                          </p:stCondLst>
                                        </p:cTn>
                                        <p:tgtEl>
                                          <p:spTgt spid="182275">
                                            <p:txEl>
                                              <p:pRg st="0" end="0"/>
                                            </p:txEl>
                                          </p:spTgt>
                                        </p:tgtEl>
                                        <p:attrNameLst>
                                          <p:attrName>style.visibility</p:attrName>
                                        </p:attrNameLst>
                                      </p:cBhvr>
                                      <p:to>
                                        <p:strVal val="visible"/>
                                      </p:to>
                                    </p:set>
                                  </p:childTnLst>
                                </p:cTn>
                              </p:par>
                              <p:par>
                                <p:cTn id="9" presetID="1" presetClass="entr" presetSubtype="0" fill="hold" grpId="0" nodeType="withEffect">
                                  <p:stCondLst>
                                    <p:cond delay="2000"/>
                                  </p:stCondLst>
                                  <p:childTnLst>
                                    <p:set>
                                      <p:cBhvr>
                                        <p:cTn id="10" dur="1" fill="hold">
                                          <p:stCondLst>
                                            <p:cond delay="499"/>
                                          </p:stCondLst>
                                        </p:cTn>
                                        <p:tgtEl>
                                          <p:spTgt spid="182275">
                                            <p:txEl>
                                              <p:pRg st="1" end="1"/>
                                            </p:txEl>
                                          </p:spTgt>
                                        </p:tgtEl>
                                        <p:attrNameLst>
                                          <p:attrName>style.visibility</p:attrName>
                                        </p:attrNameLst>
                                      </p:cBhvr>
                                      <p:to>
                                        <p:strVal val="visible"/>
                                      </p:to>
                                    </p:set>
                                  </p:childTnLst>
                                </p:cTn>
                              </p:par>
                              <p:par>
                                <p:cTn id="11" presetID="1" presetClass="entr" presetSubtype="0" fill="hold" grpId="0" nodeType="withEffect">
                                  <p:stCondLst>
                                    <p:cond delay="3000"/>
                                  </p:stCondLst>
                                  <p:childTnLst>
                                    <p:set>
                                      <p:cBhvr>
                                        <p:cTn id="12" dur="1" fill="hold">
                                          <p:stCondLst>
                                            <p:cond delay="499"/>
                                          </p:stCondLst>
                                        </p:cTn>
                                        <p:tgtEl>
                                          <p:spTgt spid="182275">
                                            <p:txEl>
                                              <p:pRg st="2" end="2"/>
                                            </p:txEl>
                                          </p:spTgt>
                                        </p:tgtEl>
                                        <p:attrNameLst>
                                          <p:attrName>style.visibility</p:attrName>
                                        </p:attrNameLst>
                                      </p:cBhvr>
                                      <p:to>
                                        <p:strVal val="visible"/>
                                      </p:to>
                                    </p:set>
                                  </p:childTnLst>
                                </p:cTn>
                              </p:par>
                              <p:par>
                                <p:cTn id="13" presetID="1" presetClass="entr" presetSubtype="0" fill="hold" grpId="0" nodeType="withEffect">
                                  <p:stCondLst>
                                    <p:cond delay="4000"/>
                                  </p:stCondLst>
                                  <p:childTnLst>
                                    <p:set>
                                      <p:cBhvr>
                                        <p:cTn id="14" dur="1" fill="hold">
                                          <p:stCondLst>
                                            <p:cond delay="499"/>
                                          </p:stCondLst>
                                        </p:cTn>
                                        <p:tgtEl>
                                          <p:spTgt spid="182275">
                                            <p:txEl>
                                              <p:pRg st="3" end="3"/>
                                            </p:txEl>
                                          </p:spTgt>
                                        </p:tgtEl>
                                        <p:attrNameLst>
                                          <p:attrName>style.visibility</p:attrName>
                                        </p:attrNameLst>
                                      </p:cBhvr>
                                      <p:to>
                                        <p:strVal val="visible"/>
                                      </p:to>
                                    </p:set>
                                  </p:childTnLst>
                                </p:cTn>
                              </p:par>
                              <p:par>
                                <p:cTn id="15" presetID="1" presetClass="entr" presetSubtype="0" fill="hold" grpId="0" nodeType="withEffect">
                                  <p:stCondLst>
                                    <p:cond delay="5000"/>
                                  </p:stCondLst>
                                  <p:childTnLst>
                                    <p:set>
                                      <p:cBhvr>
                                        <p:cTn id="16" dur="1" fill="hold">
                                          <p:stCondLst>
                                            <p:cond delay="499"/>
                                          </p:stCondLst>
                                        </p:cTn>
                                        <p:tgtEl>
                                          <p:spTgt spid="182275">
                                            <p:txEl>
                                              <p:pRg st="4" end="4"/>
                                            </p:txEl>
                                          </p:spTgt>
                                        </p:tgtEl>
                                        <p:attrNameLst>
                                          <p:attrName>style.visibility</p:attrName>
                                        </p:attrNameLst>
                                      </p:cBhvr>
                                      <p:to>
                                        <p:strVal val="visible"/>
                                      </p:to>
                                    </p:set>
                                  </p:childTnLst>
                                </p:cTn>
                              </p:par>
                              <p:par>
                                <p:cTn id="17" presetID="1" presetClass="entr" presetSubtype="0" fill="hold" grpId="0" nodeType="withEffect">
                                  <p:stCondLst>
                                    <p:cond delay="6000"/>
                                  </p:stCondLst>
                                  <p:childTnLst>
                                    <p:set>
                                      <p:cBhvr>
                                        <p:cTn id="18" dur="1" fill="hold">
                                          <p:stCondLst>
                                            <p:cond delay="499"/>
                                          </p:stCondLst>
                                        </p:cTn>
                                        <p:tgtEl>
                                          <p:spTgt spid="182275">
                                            <p:txEl>
                                              <p:pRg st="5" end="5"/>
                                            </p:txEl>
                                          </p:spTgt>
                                        </p:tgtEl>
                                        <p:attrNameLst>
                                          <p:attrName>style.visibility</p:attrName>
                                        </p:attrNameLst>
                                      </p:cBhvr>
                                      <p:to>
                                        <p:strVal val="visible"/>
                                      </p:to>
                                    </p:set>
                                  </p:childTnLst>
                                </p:cTn>
                              </p:par>
                              <p:par>
                                <p:cTn id="19" presetID="1" presetClass="entr" presetSubtype="0" fill="hold" grpId="0" nodeType="withEffect">
                                  <p:stCondLst>
                                    <p:cond delay="7000"/>
                                  </p:stCondLst>
                                  <p:childTnLst>
                                    <p:set>
                                      <p:cBhvr>
                                        <p:cTn id="20" dur="1" fill="hold">
                                          <p:stCondLst>
                                            <p:cond delay="499"/>
                                          </p:stCondLst>
                                        </p:cTn>
                                        <p:tgtEl>
                                          <p:spTgt spid="182275">
                                            <p:txEl>
                                              <p:pRg st="6" end="6"/>
                                            </p:txEl>
                                          </p:spTgt>
                                        </p:tgtEl>
                                        <p:attrNameLst>
                                          <p:attrName>style.visibility</p:attrName>
                                        </p:attrNameLst>
                                      </p:cBhvr>
                                      <p:to>
                                        <p:strVal val="visible"/>
                                      </p:to>
                                    </p:set>
                                  </p:childTnLst>
                                </p:cTn>
                              </p:par>
                              <p:par>
                                <p:cTn id="21" presetID="1" presetClass="entr" presetSubtype="0" fill="hold" grpId="0" nodeType="withEffect">
                                  <p:stCondLst>
                                    <p:cond delay="8000"/>
                                  </p:stCondLst>
                                  <p:childTnLst>
                                    <p:set>
                                      <p:cBhvr>
                                        <p:cTn id="22" dur="1" fill="hold">
                                          <p:stCondLst>
                                            <p:cond delay="499"/>
                                          </p:stCondLst>
                                        </p:cTn>
                                        <p:tgtEl>
                                          <p:spTgt spid="182275">
                                            <p:txEl>
                                              <p:pRg st="7" end="7"/>
                                            </p:txEl>
                                          </p:spTgt>
                                        </p:tgtEl>
                                        <p:attrNameLst>
                                          <p:attrName>style.visibility</p:attrName>
                                        </p:attrNameLst>
                                      </p:cBhvr>
                                      <p:to>
                                        <p:strVal val="visible"/>
                                      </p:to>
                                    </p:set>
                                  </p:childTnLst>
                                </p:cTn>
                              </p:par>
                              <p:par>
                                <p:cTn id="23" presetID="1" presetClass="entr" presetSubtype="0" fill="hold" grpId="0" nodeType="withEffect">
                                  <p:stCondLst>
                                    <p:cond delay="9000"/>
                                  </p:stCondLst>
                                  <p:childTnLst>
                                    <p:set>
                                      <p:cBhvr>
                                        <p:cTn id="24" dur="1" fill="hold">
                                          <p:stCondLst>
                                            <p:cond delay="499"/>
                                          </p:stCondLst>
                                        </p:cTn>
                                        <p:tgtEl>
                                          <p:spTgt spid="182275">
                                            <p:txEl>
                                              <p:pRg st="8" end="8"/>
                                            </p:txEl>
                                          </p:spTgt>
                                        </p:tgtEl>
                                        <p:attrNameLst>
                                          <p:attrName>style.visibility</p:attrName>
                                        </p:attrNameLst>
                                      </p:cBhvr>
                                      <p:to>
                                        <p:strVal val="visible"/>
                                      </p:to>
                                    </p:set>
                                  </p:childTnLst>
                                </p:cTn>
                              </p:par>
                              <p:par>
                                <p:cTn id="25" presetID="1" presetClass="entr" presetSubtype="0" fill="hold" grpId="0" nodeType="withEffect">
                                  <p:stCondLst>
                                    <p:cond delay="10000"/>
                                  </p:stCondLst>
                                  <p:childTnLst>
                                    <p:set>
                                      <p:cBhvr>
                                        <p:cTn id="26" dur="1" fill="hold">
                                          <p:stCondLst>
                                            <p:cond delay="499"/>
                                          </p:stCondLst>
                                        </p:cTn>
                                        <p:tgtEl>
                                          <p:spTgt spid="182275">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182276">
                                            <p:bg/>
                                          </p:spTgt>
                                        </p:tgtEl>
                                        <p:attrNameLst>
                                          <p:attrName>style.visibility</p:attrName>
                                        </p:attrNameLst>
                                      </p:cBhvr>
                                      <p:to>
                                        <p:strVal val="visible"/>
                                      </p:to>
                                    </p:set>
                                  </p:childTnLst>
                                </p:cTn>
                              </p:par>
                              <p:par>
                                <p:cTn id="29" presetID="1" presetClass="entr" presetSubtype="0" fill="hold" grpId="0" nodeType="withEffect">
                                  <p:stCondLst>
                                    <p:cond delay="11000"/>
                                  </p:stCondLst>
                                  <p:childTnLst>
                                    <p:set>
                                      <p:cBhvr>
                                        <p:cTn id="30" dur="1" fill="hold">
                                          <p:stCondLst>
                                            <p:cond delay="499"/>
                                          </p:stCondLst>
                                        </p:cTn>
                                        <p:tgtEl>
                                          <p:spTgt spid="182276">
                                            <p:txEl>
                                              <p:pRg st="0" end="0"/>
                                            </p:txEl>
                                          </p:spTgt>
                                        </p:tgtEl>
                                        <p:attrNameLst>
                                          <p:attrName>style.visibility</p:attrName>
                                        </p:attrNameLst>
                                      </p:cBhvr>
                                      <p:to>
                                        <p:strVal val="visible"/>
                                      </p:to>
                                    </p:set>
                                  </p:childTnLst>
                                </p:cTn>
                              </p:par>
                              <p:par>
                                <p:cTn id="31" presetID="1" presetClass="entr" presetSubtype="0" fill="hold" grpId="0" nodeType="withEffect">
                                  <p:stCondLst>
                                    <p:cond delay="12000"/>
                                  </p:stCondLst>
                                  <p:childTnLst>
                                    <p:set>
                                      <p:cBhvr>
                                        <p:cTn id="32" dur="1" fill="hold">
                                          <p:stCondLst>
                                            <p:cond delay="499"/>
                                          </p:stCondLst>
                                        </p:cTn>
                                        <p:tgtEl>
                                          <p:spTgt spid="182276">
                                            <p:txEl>
                                              <p:pRg st="1" end="1"/>
                                            </p:txEl>
                                          </p:spTgt>
                                        </p:tgtEl>
                                        <p:attrNameLst>
                                          <p:attrName>style.visibility</p:attrName>
                                        </p:attrNameLst>
                                      </p:cBhvr>
                                      <p:to>
                                        <p:strVal val="visible"/>
                                      </p:to>
                                    </p:set>
                                  </p:childTnLst>
                                </p:cTn>
                              </p:par>
                              <p:par>
                                <p:cTn id="33" presetID="1" presetClass="entr" presetSubtype="0" fill="hold" grpId="0" nodeType="withEffect">
                                  <p:stCondLst>
                                    <p:cond delay="13000"/>
                                  </p:stCondLst>
                                  <p:childTnLst>
                                    <p:set>
                                      <p:cBhvr>
                                        <p:cTn id="34" dur="1" fill="hold">
                                          <p:stCondLst>
                                            <p:cond delay="499"/>
                                          </p:stCondLst>
                                        </p:cTn>
                                        <p:tgtEl>
                                          <p:spTgt spid="182276">
                                            <p:txEl>
                                              <p:pRg st="2" end="2"/>
                                            </p:txEl>
                                          </p:spTgt>
                                        </p:tgtEl>
                                        <p:attrNameLst>
                                          <p:attrName>style.visibility</p:attrName>
                                        </p:attrNameLst>
                                      </p:cBhvr>
                                      <p:to>
                                        <p:strVal val="visible"/>
                                      </p:to>
                                    </p:set>
                                  </p:childTnLst>
                                </p:cTn>
                              </p:par>
                              <p:par>
                                <p:cTn id="35" presetID="1" presetClass="entr" presetSubtype="0" fill="hold" grpId="0" nodeType="withEffect">
                                  <p:stCondLst>
                                    <p:cond delay="14000"/>
                                  </p:stCondLst>
                                  <p:childTnLst>
                                    <p:set>
                                      <p:cBhvr>
                                        <p:cTn id="36" dur="1" fill="hold">
                                          <p:stCondLst>
                                            <p:cond delay="499"/>
                                          </p:stCondLst>
                                        </p:cTn>
                                        <p:tgtEl>
                                          <p:spTgt spid="182276">
                                            <p:txEl>
                                              <p:pRg st="3" end="3"/>
                                            </p:txEl>
                                          </p:spTgt>
                                        </p:tgtEl>
                                        <p:attrNameLst>
                                          <p:attrName>style.visibility</p:attrName>
                                        </p:attrNameLst>
                                      </p:cBhvr>
                                      <p:to>
                                        <p:strVal val="visible"/>
                                      </p:to>
                                    </p:set>
                                  </p:childTnLst>
                                </p:cTn>
                              </p:par>
                              <p:par>
                                <p:cTn id="37" presetID="1" presetClass="entr" presetSubtype="0" fill="hold" grpId="0" nodeType="withEffect">
                                  <p:stCondLst>
                                    <p:cond delay="15000"/>
                                  </p:stCondLst>
                                  <p:childTnLst>
                                    <p:set>
                                      <p:cBhvr>
                                        <p:cTn id="38" dur="1" fill="hold">
                                          <p:stCondLst>
                                            <p:cond delay="499"/>
                                          </p:stCondLst>
                                        </p:cTn>
                                        <p:tgtEl>
                                          <p:spTgt spid="182276">
                                            <p:txEl>
                                              <p:pRg st="4" end="4"/>
                                            </p:txEl>
                                          </p:spTgt>
                                        </p:tgtEl>
                                        <p:attrNameLst>
                                          <p:attrName>style.visibility</p:attrName>
                                        </p:attrNameLst>
                                      </p:cBhvr>
                                      <p:to>
                                        <p:strVal val="visible"/>
                                      </p:to>
                                    </p:set>
                                  </p:childTnLst>
                                </p:cTn>
                              </p:par>
                              <p:par>
                                <p:cTn id="39" presetID="1" presetClass="entr" presetSubtype="0" fill="hold" grpId="0" nodeType="withEffect">
                                  <p:stCondLst>
                                    <p:cond delay="16000"/>
                                  </p:stCondLst>
                                  <p:childTnLst>
                                    <p:set>
                                      <p:cBhvr>
                                        <p:cTn id="40" dur="1" fill="hold">
                                          <p:stCondLst>
                                            <p:cond delay="499"/>
                                          </p:stCondLst>
                                        </p:cTn>
                                        <p:tgtEl>
                                          <p:spTgt spid="182276">
                                            <p:txEl>
                                              <p:pRg st="5" end="5"/>
                                            </p:txEl>
                                          </p:spTgt>
                                        </p:tgtEl>
                                        <p:attrNameLst>
                                          <p:attrName>style.visibility</p:attrName>
                                        </p:attrNameLst>
                                      </p:cBhvr>
                                      <p:to>
                                        <p:strVal val="visible"/>
                                      </p:to>
                                    </p:set>
                                  </p:childTnLst>
                                </p:cTn>
                              </p:par>
                              <p:par>
                                <p:cTn id="41" presetID="1" presetClass="entr" presetSubtype="0" fill="hold" grpId="0" nodeType="withEffect">
                                  <p:stCondLst>
                                    <p:cond delay="17000"/>
                                  </p:stCondLst>
                                  <p:childTnLst>
                                    <p:set>
                                      <p:cBhvr>
                                        <p:cTn id="42" dur="1" fill="hold">
                                          <p:stCondLst>
                                            <p:cond delay="499"/>
                                          </p:stCondLst>
                                        </p:cTn>
                                        <p:tgtEl>
                                          <p:spTgt spid="182276">
                                            <p:txEl>
                                              <p:pRg st="6" end="6"/>
                                            </p:txEl>
                                          </p:spTgt>
                                        </p:tgtEl>
                                        <p:attrNameLst>
                                          <p:attrName>style.visibility</p:attrName>
                                        </p:attrNameLst>
                                      </p:cBhvr>
                                      <p:to>
                                        <p:strVal val="visible"/>
                                      </p:to>
                                    </p:set>
                                  </p:childTnLst>
                                </p:cTn>
                              </p:par>
                              <p:par>
                                <p:cTn id="43" presetID="1" presetClass="entr" presetSubtype="0" fill="hold" grpId="0" nodeType="withEffect">
                                  <p:stCondLst>
                                    <p:cond delay="18000"/>
                                  </p:stCondLst>
                                  <p:childTnLst>
                                    <p:set>
                                      <p:cBhvr>
                                        <p:cTn id="44" dur="1" fill="hold">
                                          <p:stCondLst>
                                            <p:cond delay="499"/>
                                          </p:stCondLst>
                                        </p:cTn>
                                        <p:tgtEl>
                                          <p:spTgt spid="182276">
                                            <p:txEl>
                                              <p:pRg st="7" end="7"/>
                                            </p:txEl>
                                          </p:spTgt>
                                        </p:tgtEl>
                                        <p:attrNameLst>
                                          <p:attrName>style.visibility</p:attrName>
                                        </p:attrNameLst>
                                      </p:cBhvr>
                                      <p:to>
                                        <p:strVal val="visible"/>
                                      </p:to>
                                    </p:set>
                                  </p:childTnLst>
                                </p:cTn>
                              </p:par>
                              <p:par>
                                <p:cTn id="45" presetID="1" presetClass="entr" presetSubtype="0" fill="hold" grpId="0" nodeType="withEffect">
                                  <p:stCondLst>
                                    <p:cond delay="19000"/>
                                  </p:stCondLst>
                                  <p:childTnLst>
                                    <p:set>
                                      <p:cBhvr>
                                        <p:cTn id="46" dur="1" fill="hold">
                                          <p:stCondLst>
                                            <p:cond delay="499"/>
                                          </p:stCondLst>
                                        </p:cTn>
                                        <p:tgtEl>
                                          <p:spTgt spid="182276">
                                            <p:txEl>
                                              <p:pRg st="8" end="8"/>
                                            </p:txEl>
                                          </p:spTgt>
                                        </p:tgtEl>
                                        <p:attrNameLst>
                                          <p:attrName>style.visibility</p:attrName>
                                        </p:attrNameLst>
                                      </p:cBhvr>
                                      <p:to>
                                        <p:strVal val="visible"/>
                                      </p:to>
                                    </p:set>
                                  </p:childTnLst>
                                </p:cTn>
                              </p:par>
                              <p:par>
                                <p:cTn id="47" presetID="1" presetClass="entr" presetSubtype="0" fill="hold" grpId="0" nodeType="withEffect">
                                  <p:stCondLst>
                                    <p:cond delay="20000"/>
                                  </p:stCondLst>
                                  <p:childTnLst>
                                    <p:set>
                                      <p:cBhvr>
                                        <p:cTn id="48" dur="1" fill="hold">
                                          <p:stCondLst>
                                            <p:cond delay="499"/>
                                          </p:stCondLst>
                                        </p:cTn>
                                        <p:tgtEl>
                                          <p:spTgt spid="182276">
                                            <p:txEl>
                                              <p:pRg st="9" end="9"/>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499"/>
                                          </p:stCondLst>
                                        </p:cTn>
                                        <p:tgtEl>
                                          <p:spTgt spid="182277">
                                            <p:bg/>
                                          </p:spTgt>
                                        </p:tgtEl>
                                        <p:attrNameLst>
                                          <p:attrName>style.visibility</p:attrName>
                                        </p:attrNameLst>
                                      </p:cBhvr>
                                      <p:to>
                                        <p:strVal val="visible"/>
                                      </p:to>
                                    </p:set>
                                  </p:childTnLst>
                                </p:cTn>
                              </p:par>
                              <p:par>
                                <p:cTn id="51" presetID="1" presetClass="entr" presetSubtype="0" fill="hold" grpId="0" nodeType="withEffect">
                                  <p:stCondLst>
                                    <p:cond delay="21000"/>
                                  </p:stCondLst>
                                  <p:childTnLst>
                                    <p:set>
                                      <p:cBhvr>
                                        <p:cTn id="52" dur="1" fill="hold">
                                          <p:stCondLst>
                                            <p:cond delay="499"/>
                                          </p:stCondLst>
                                        </p:cTn>
                                        <p:tgtEl>
                                          <p:spTgt spid="182277">
                                            <p:txEl>
                                              <p:pRg st="0" end="0"/>
                                            </p:txEl>
                                          </p:spTgt>
                                        </p:tgtEl>
                                        <p:attrNameLst>
                                          <p:attrName>style.visibility</p:attrName>
                                        </p:attrNameLst>
                                      </p:cBhvr>
                                      <p:to>
                                        <p:strVal val="visible"/>
                                      </p:to>
                                    </p:set>
                                  </p:childTnLst>
                                </p:cTn>
                              </p:par>
                              <p:par>
                                <p:cTn id="53" presetID="1" presetClass="entr" presetSubtype="0" fill="hold" grpId="0" nodeType="withEffect">
                                  <p:stCondLst>
                                    <p:cond delay="22000"/>
                                  </p:stCondLst>
                                  <p:childTnLst>
                                    <p:set>
                                      <p:cBhvr>
                                        <p:cTn id="54" dur="1" fill="hold">
                                          <p:stCondLst>
                                            <p:cond delay="499"/>
                                          </p:stCondLst>
                                        </p:cTn>
                                        <p:tgtEl>
                                          <p:spTgt spid="182277">
                                            <p:txEl>
                                              <p:pRg st="1" end="1"/>
                                            </p:txEl>
                                          </p:spTgt>
                                        </p:tgtEl>
                                        <p:attrNameLst>
                                          <p:attrName>style.visibility</p:attrName>
                                        </p:attrNameLst>
                                      </p:cBhvr>
                                      <p:to>
                                        <p:strVal val="visible"/>
                                      </p:to>
                                    </p:set>
                                  </p:childTnLst>
                                </p:cTn>
                              </p:par>
                              <p:par>
                                <p:cTn id="55" presetID="1" presetClass="entr" presetSubtype="0" fill="hold" nodeType="withEffect">
                                  <p:stCondLst>
                                    <p:cond delay="24500"/>
                                  </p:stCondLst>
                                  <p:childTnLst>
                                    <p:set>
                                      <p:cBhvr>
                                        <p:cTn id="56" dur="1" fill="hold">
                                          <p:stCondLst>
                                            <p:cond delay="0"/>
                                          </p:stCondLst>
                                        </p:cTn>
                                        <p:tgtEl>
                                          <p:spTgt spid="182280">
                                            <p:txEl>
                                              <p:pRg st="0" end="0"/>
                                            </p:txEl>
                                          </p:spTgt>
                                        </p:tgtEl>
                                        <p:attrNameLst>
                                          <p:attrName>style.visibility</p:attrName>
                                        </p:attrNameLst>
                                      </p:cBhvr>
                                      <p:to>
                                        <p:strVal val="visible"/>
                                      </p:to>
                                    </p:set>
                                  </p:childTnLst>
                                </p:cTn>
                              </p:par>
                              <p:par>
                                <p:cTn id="57" presetID="1" presetClass="entr" presetSubtype="0" fill="hold" nodeType="withEffect">
                                  <p:stCondLst>
                                    <p:cond delay="27500"/>
                                  </p:stCondLst>
                                  <p:childTnLst>
                                    <p:set>
                                      <p:cBhvr>
                                        <p:cTn id="58" dur="1" fill="hold">
                                          <p:stCondLst>
                                            <p:cond delay="0"/>
                                          </p:stCondLst>
                                        </p:cTn>
                                        <p:tgtEl>
                                          <p:spTgt spid="182280">
                                            <p:txEl>
                                              <p:pRg st="2" end="2"/>
                                            </p:txEl>
                                          </p:spTgt>
                                        </p:tgtEl>
                                        <p:attrNameLst>
                                          <p:attrName>style.visibility</p:attrName>
                                        </p:attrNameLst>
                                      </p:cBhvr>
                                      <p:to>
                                        <p:strVal val="visible"/>
                                      </p:to>
                                    </p:set>
                                  </p:childTnLst>
                                </p:cTn>
                              </p:par>
                              <p:par>
                                <p:cTn id="59" presetID="1" presetClass="entr" presetSubtype="0" fill="hold" nodeType="withEffect">
                                  <p:stCondLst>
                                    <p:cond delay="31000"/>
                                  </p:stCondLst>
                                  <p:childTnLst>
                                    <p:set>
                                      <p:cBhvr>
                                        <p:cTn id="60" dur="1" fill="hold">
                                          <p:stCondLst>
                                            <p:cond delay="0"/>
                                          </p:stCondLst>
                                        </p:cTn>
                                        <p:tgtEl>
                                          <p:spTgt spid="182280">
                                            <p:txEl>
                                              <p:pRg st="4" end="4"/>
                                            </p:txEl>
                                          </p:spTgt>
                                        </p:tgtEl>
                                        <p:attrNameLst>
                                          <p:attrName>style.visibility</p:attrName>
                                        </p:attrNameLst>
                                      </p:cBhvr>
                                      <p:to>
                                        <p:strVal val="visible"/>
                                      </p:to>
                                    </p:set>
                                  </p:childTnLst>
                                </p:cTn>
                              </p:par>
                              <p:par>
                                <p:cTn id="61" presetID="1" presetClass="entr" presetSubtype="0" fill="hold" nodeType="withEffect">
                                  <p:stCondLst>
                                    <p:cond delay="34500"/>
                                  </p:stCondLst>
                                  <p:childTnLst>
                                    <p:set>
                                      <p:cBhvr>
                                        <p:cTn id="62" dur="1" fill="hold">
                                          <p:stCondLst>
                                            <p:cond delay="0"/>
                                          </p:stCondLst>
                                        </p:cTn>
                                        <p:tgtEl>
                                          <p:spTgt spid="182280">
                                            <p:txEl>
                                              <p:pRg st="6" end="6"/>
                                            </p:txEl>
                                          </p:spTgt>
                                        </p:tgtEl>
                                        <p:attrNameLst>
                                          <p:attrName>style.visibility</p:attrName>
                                        </p:attrNameLst>
                                      </p:cBhvr>
                                      <p:to>
                                        <p:strVal val="visible"/>
                                      </p:to>
                                    </p:set>
                                  </p:childTnLst>
                                </p:cTn>
                              </p:par>
                              <p:par>
                                <p:cTn id="63" presetID="1" presetClass="entr" presetSubtype="0" fill="hold" nodeType="withEffect">
                                  <p:stCondLst>
                                    <p:cond delay="38000"/>
                                  </p:stCondLst>
                                  <p:childTnLst>
                                    <p:set>
                                      <p:cBhvr>
                                        <p:cTn id="64" dur="1" fill="hold">
                                          <p:stCondLst>
                                            <p:cond delay="0"/>
                                          </p:stCondLst>
                                        </p:cTn>
                                        <p:tgtEl>
                                          <p:spTgt spid="182280">
                                            <p:txEl>
                                              <p:pRg st="8" end="8"/>
                                            </p:txEl>
                                          </p:spTgt>
                                        </p:tgtEl>
                                        <p:attrNameLst>
                                          <p:attrName>style.visibility</p:attrName>
                                        </p:attrNameLst>
                                      </p:cBhvr>
                                      <p:to>
                                        <p:strVal val="visible"/>
                                      </p:to>
                                    </p:set>
                                  </p:childTnLst>
                                </p:cTn>
                              </p:par>
                              <p:par>
                                <p:cTn id="65" presetID="1" presetClass="entr" presetSubtype="0" fill="hold" nodeType="withEffect">
                                  <p:stCondLst>
                                    <p:cond delay="41500"/>
                                  </p:stCondLst>
                                  <p:childTnLst>
                                    <p:set>
                                      <p:cBhvr>
                                        <p:cTn id="66" dur="1" fill="hold">
                                          <p:stCondLst>
                                            <p:cond delay="0"/>
                                          </p:stCondLst>
                                        </p:cTn>
                                        <p:tgtEl>
                                          <p:spTgt spid="182280">
                                            <p:txEl>
                                              <p:pRg st="10" end="10"/>
                                            </p:txEl>
                                          </p:spTgt>
                                        </p:tgtEl>
                                        <p:attrNameLst>
                                          <p:attrName>style.visibility</p:attrName>
                                        </p:attrNameLst>
                                      </p:cBhvr>
                                      <p:to>
                                        <p:strVal val="visible"/>
                                      </p:to>
                                    </p:set>
                                  </p:childTnLst>
                                </p:cTn>
                              </p:par>
                              <p:par>
                                <p:cTn id="67" presetID="1" presetClass="entr" presetSubtype="0" fill="hold" nodeType="withEffect">
                                  <p:stCondLst>
                                    <p:cond delay="44000"/>
                                  </p:stCondLst>
                                  <p:childTnLst>
                                    <p:set>
                                      <p:cBhvr>
                                        <p:cTn id="68" dur="1" fill="hold">
                                          <p:stCondLst>
                                            <p:cond delay="0"/>
                                          </p:stCondLst>
                                        </p:cTn>
                                        <p:tgtEl>
                                          <p:spTgt spid="182280">
                                            <p:txEl>
                                              <p:pRg st="12" end="12"/>
                                            </p:txEl>
                                          </p:spTgt>
                                        </p:tgtEl>
                                        <p:attrNameLst>
                                          <p:attrName>style.visibility</p:attrName>
                                        </p:attrNameLst>
                                      </p:cBhvr>
                                      <p:to>
                                        <p:strVal val="visible"/>
                                      </p:to>
                                    </p:set>
                                  </p:childTnLst>
                                </p:cTn>
                              </p:par>
                              <p:par>
                                <p:cTn id="69" presetID="1" presetClass="entr" presetSubtype="0" fill="hold" nodeType="withEffect">
                                  <p:stCondLst>
                                    <p:cond delay="47500"/>
                                  </p:stCondLst>
                                  <p:childTnLst>
                                    <p:set>
                                      <p:cBhvr>
                                        <p:cTn id="70" dur="1" fill="hold">
                                          <p:stCondLst>
                                            <p:cond delay="0"/>
                                          </p:stCondLst>
                                        </p:cTn>
                                        <p:tgtEl>
                                          <p:spTgt spid="182280">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1" restart="whenNotActive" fill="hold" evtFilter="cancelBubble" nodeType="interactiveSeq">
                <p:stCondLst>
                  <p:cond evt="onClick" delay="0">
                    <p:tgtEl>
                      <p:spTgt spid="12"/>
                    </p:tgtEl>
                  </p:cond>
                </p:stCondLst>
                <p:endSync evt="end" delay="0">
                  <p:rtn val="all"/>
                </p:endSync>
                <p:childTnLst>
                  <p:par>
                    <p:cTn id="72" fill="hold">
                      <p:stCondLst>
                        <p:cond delay="0"/>
                      </p:stCondLst>
                      <p:childTnLst>
                        <p:par>
                          <p:cTn id="73" fill="hold">
                            <p:stCondLst>
                              <p:cond delay="0"/>
                            </p:stCondLst>
                            <p:childTnLst>
                              <p:par>
                                <p:cTn id="74" presetID="1" presetClass="mediacall" presetSubtype="0" fill="hold" nodeType="clickEffect">
                                  <p:stCondLst>
                                    <p:cond delay="0"/>
                                  </p:stCondLst>
                                  <p:childTnLst>
                                    <p:cmd type="call" cmd="playFrom(0.0)">
                                      <p:cBhvr>
                                        <p:cTn id="75" dur="254089" fill="hold"/>
                                        <p:tgtEl>
                                          <p:spTgt spid="12"/>
                                        </p:tgtEl>
                                      </p:cBhvr>
                                    </p:cmd>
                                  </p:childTnLst>
                                </p:cTn>
                              </p:par>
                            </p:childTnLst>
                          </p:cTn>
                        </p:par>
                      </p:childTnLst>
                    </p:cTn>
                  </p:par>
                </p:childTnLst>
              </p:cTn>
              <p:nextCondLst>
                <p:cond evt="onClick" delay="0">
                  <p:tgtEl>
                    <p:spTgt spid="12"/>
                  </p:tgtEl>
                </p:cond>
              </p:nextCondLst>
            </p:seq>
            <p:audio>
              <p:cMediaNode>
                <p:cTn id="76"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182275" grpId="0" build="p" animBg="1" autoUpdateAnimBg="0" advAuto="0"/>
      <p:bldP spid="182276" grpId="0" build="p" animBg="1" autoUpdateAnimBg="0" advAuto="0"/>
      <p:bldP spid="182277" grpId="0" build="p" animBg="1" autoUpdateAnimBg="0" advAuto="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voettekst 3"/>
          <p:cNvSpPr>
            <a:spLocks noGrp="1"/>
          </p:cNvSpPr>
          <p:nvPr>
            <p:ph type="ftr" sz="quarter" idx="10"/>
          </p:nvPr>
        </p:nvSpPr>
        <p:spPr/>
        <p:txBody>
          <a:bodyPr/>
          <a:lstStyle/>
          <a:p>
            <a:pPr>
              <a:defRPr/>
            </a:pPr>
            <a:r>
              <a:rPr lang="nl-NL"/>
              <a:t>Kesjer</a:t>
            </a:r>
          </a:p>
          <a:p>
            <a:pPr>
              <a:defRPr/>
            </a:pPr>
            <a:endParaRPr lang="nl-NL"/>
          </a:p>
        </p:txBody>
      </p:sp>
      <p:sp>
        <p:nvSpPr>
          <p:cNvPr id="7" name="Tijdelijke aanduiding voor dianummer 4"/>
          <p:cNvSpPr>
            <a:spLocks noGrp="1"/>
          </p:cNvSpPr>
          <p:nvPr>
            <p:ph type="sldNum" sz="quarter" idx="11"/>
          </p:nvPr>
        </p:nvSpPr>
        <p:spPr/>
        <p:txBody>
          <a:bodyPr/>
          <a:lstStyle/>
          <a:p>
            <a:pPr>
              <a:defRPr/>
            </a:pPr>
            <a:fld id="{2958CB11-FC85-44CB-A914-F0264F1D7DCB}" type="slidenum">
              <a:rPr lang="nl-NL"/>
              <a:pPr>
                <a:defRPr/>
              </a:pPr>
              <a:t>10</a:t>
            </a:fld>
            <a:endParaRPr lang="nl-NL"/>
          </a:p>
        </p:txBody>
      </p:sp>
      <p:sp>
        <p:nvSpPr>
          <p:cNvPr id="12292" name="Rectangle 2"/>
          <p:cNvSpPr>
            <a:spLocks noGrp="1" noChangeArrowheads="1"/>
          </p:cNvSpPr>
          <p:nvPr>
            <p:ph type="title"/>
          </p:nvPr>
        </p:nvSpPr>
        <p:spPr/>
        <p:txBody>
          <a:bodyPr/>
          <a:lstStyle/>
          <a:p>
            <a:pPr eaLnBrk="1" hangingPunct="1"/>
            <a:r>
              <a:rPr lang="nl-NL" smtClean="0"/>
              <a:t>JESJOEA DE RABBI</a:t>
            </a:r>
            <a:endParaRPr lang="en-US" smtClean="0"/>
          </a:p>
        </p:txBody>
      </p:sp>
      <p:sp>
        <p:nvSpPr>
          <p:cNvPr id="12293" name="Text Box 3"/>
          <p:cNvSpPr txBox="1">
            <a:spLocks noChangeArrowheads="1"/>
          </p:cNvSpPr>
          <p:nvPr/>
        </p:nvSpPr>
        <p:spPr bwMode="auto">
          <a:xfrm>
            <a:off x="128588" y="1125538"/>
            <a:ext cx="7200900" cy="5334000"/>
          </a:xfrm>
          <a:prstGeom prst="rect">
            <a:avLst/>
          </a:prstGeom>
          <a:noFill/>
          <a:ln w="9525">
            <a:noFill/>
            <a:miter lim="800000"/>
            <a:headEnd/>
            <a:tailEnd/>
          </a:ln>
        </p:spPr>
        <p:txBody>
          <a:bodyPr>
            <a:spAutoFit/>
          </a:bodyPr>
          <a:lstStyle/>
          <a:p>
            <a:pPr algn="ctr"/>
            <a:r>
              <a:rPr lang="nl-NL" i="1">
                <a:solidFill>
                  <a:schemeClr val="bg1"/>
                </a:solidFill>
                <a:latin typeface="Arial" charset="0"/>
              </a:rPr>
              <a:t>Sjema</a:t>
            </a:r>
            <a:r>
              <a:rPr lang="nl-NL">
                <a:solidFill>
                  <a:schemeClr val="bg1"/>
                </a:solidFill>
                <a:latin typeface="Arial" charset="0"/>
              </a:rPr>
              <a:t> - Deut. 6:4-9 (Dasberg)</a:t>
            </a:r>
          </a:p>
          <a:p>
            <a:pPr algn="ctr"/>
            <a:endParaRPr lang="nl-NL" sz="2000">
              <a:solidFill>
                <a:schemeClr val="bg1"/>
              </a:solidFill>
              <a:latin typeface="Arial" charset="0"/>
            </a:endParaRPr>
          </a:p>
          <a:p>
            <a:r>
              <a:rPr lang="nl-NL" sz="2000">
                <a:solidFill>
                  <a:srgbClr val="FFFF29"/>
                </a:solidFill>
                <a:latin typeface="Arial" charset="0"/>
              </a:rPr>
              <a:t>Hoor, </a:t>
            </a:r>
            <a:r>
              <a:rPr lang="nl-NL" sz="2000" i="1">
                <a:solidFill>
                  <a:srgbClr val="FFFF29"/>
                </a:solidFill>
                <a:latin typeface="Arial" charset="0"/>
              </a:rPr>
              <a:t>Jisraeel</a:t>
            </a:r>
            <a:r>
              <a:rPr lang="nl-NL" sz="2000">
                <a:solidFill>
                  <a:srgbClr val="FFFF29"/>
                </a:solidFill>
                <a:latin typeface="Arial" charset="0"/>
              </a:rPr>
              <a:t>, de Eeuwige is onze God, de Eeuwige is één.</a:t>
            </a:r>
          </a:p>
          <a:p>
            <a:r>
              <a:rPr lang="nl-NL" sz="2000">
                <a:solidFill>
                  <a:srgbClr val="FFFF29"/>
                </a:solidFill>
                <a:latin typeface="Arial" charset="0"/>
              </a:rPr>
              <a:t>Je moet van de Eeuwige, je God, houden met heel je hart, heel je ziel en met alles waartoe je bij machte bent.</a:t>
            </a:r>
          </a:p>
          <a:p>
            <a:r>
              <a:rPr lang="nl-NL" sz="2000">
                <a:solidFill>
                  <a:srgbClr val="FFFF29"/>
                </a:solidFill>
                <a:latin typeface="Arial" charset="0"/>
              </a:rPr>
              <a:t>Neem deze woorden die ik je heden</a:t>
            </a:r>
          </a:p>
          <a:p>
            <a:r>
              <a:rPr lang="nl-NL" sz="2000">
                <a:solidFill>
                  <a:srgbClr val="FFFF29"/>
                </a:solidFill>
                <a:latin typeface="Arial" charset="0"/>
              </a:rPr>
              <a:t>als gebod voorschrijf ter harte.</a:t>
            </a:r>
          </a:p>
          <a:p>
            <a:r>
              <a:rPr lang="nl-NL" sz="2000">
                <a:solidFill>
                  <a:srgbClr val="FFFF29"/>
                </a:solidFill>
                <a:latin typeface="Arial" charset="0"/>
              </a:rPr>
              <a:t>Je moet ze voor je kinderen telkens en telkens weer herhalen en er over spreken als je thuis zit en als je onderweg bent,</a:t>
            </a:r>
          </a:p>
          <a:p>
            <a:r>
              <a:rPr lang="nl-NL" sz="2000">
                <a:solidFill>
                  <a:srgbClr val="FFFF29"/>
                </a:solidFill>
                <a:latin typeface="Arial" charset="0"/>
              </a:rPr>
              <a:t>als je gaat slapen en als je opstaat.</a:t>
            </a:r>
          </a:p>
          <a:p>
            <a:r>
              <a:rPr lang="nl-NL" sz="2000">
                <a:solidFill>
                  <a:srgbClr val="FFFF29"/>
                </a:solidFill>
                <a:latin typeface="Arial" charset="0"/>
              </a:rPr>
              <a:t>Je moet ze als een teken op je hand binden</a:t>
            </a:r>
          </a:p>
          <a:p>
            <a:r>
              <a:rPr lang="nl-NL" sz="2000">
                <a:solidFill>
                  <a:srgbClr val="FFFF29"/>
                </a:solidFill>
                <a:latin typeface="Arial" charset="0"/>
              </a:rPr>
              <a:t>en als een herinneringsband tussen je ogen</a:t>
            </a:r>
          </a:p>
          <a:p>
            <a:r>
              <a:rPr lang="nl-NL" sz="2000">
                <a:solidFill>
                  <a:srgbClr val="FFFF29"/>
                </a:solidFill>
                <a:latin typeface="Arial" charset="0"/>
              </a:rPr>
              <a:t>en ze schrijven op de deurposten van je huis</a:t>
            </a:r>
          </a:p>
          <a:p>
            <a:r>
              <a:rPr lang="nl-NL" sz="2000">
                <a:solidFill>
                  <a:srgbClr val="FFFF29"/>
                </a:solidFill>
                <a:latin typeface="Arial" charset="0"/>
              </a:rPr>
              <a:t>en aan je poorten.</a:t>
            </a:r>
          </a:p>
          <a:p>
            <a:endParaRPr lang="nl-NL" sz="2000">
              <a:solidFill>
                <a:schemeClr val="bg1"/>
              </a:solidFill>
              <a:latin typeface="Arial" charset="0"/>
            </a:endParaRPr>
          </a:p>
          <a:p>
            <a:r>
              <a:rPr lang="nl-NL" sz="2000" i="1">
                <a:solidFill>
                  <a:srgbClr val="00FFFF"/>
                </a:solidFill>
                <a:latin typeface="Arial" charset="0"/>
              </a:rPr>
              <a:t>Sjema Jisraeel, Adonai Èloheenoe, Adonai èchad.</a:t>
            </a:r>
          </a:p>
          <a:p>
            <a:r>
              <a:rPr lang="en-US" sz="2000" i="1">
                <a:solidFill>
                  <a:srgbClr val="00FFFF"/>
                </a:solidFill>
                <a:latin typeface="Arial" charset="0"/>
              </a:rPr>
              <a:t>Baroech sjem kewod malchoeto le’olam wa’èd.</a:t>
            </a:r>
            <a:endParaRPr lang="nl-NL" sz="2000" i="1">
              <a:solidFill>
                <a:srgbClr val="00FFFF"/>
              </a:solidFill>
              <a:latin typeface="Arial" charset="0"/>
            </a:endParaRPr>
          </a:p>
        </p:txBody>
      </p:sp>
      <p:sp>
        <p:nvSpPr>
          <p:cNvPr id="12294" name="Text Box 4"/>
          <p:cNvSpPr txBox="1">
            <a:spLocks noChangeArrowheads="1"/>
          </p:cNvSpPr>
          <p:nvPr/>
        </p:nvSpPr>
        <p:spPr bwMode="auto">
          <a:xfrm>
            <a:off x="7329488" y="765175"/>
            <a:ext cx="2447925" cy="915988"/>
          </a:xfrm>
          <a:prstGeom prst="rect">
            <a:avLst/>
          </a:prstGeom>
          <a:noFill/>
          <a:ln w="9525">
            <a:noFill/>
            <a:miter lim="800000"/>
            <a:headEnd/>
            <a:tailEnd/>
          </a:ln>
        </p:spPr>
        <p:txBody>
          <a:bodyPr>
            <a:spAutoFit/>
          </a:bodyPr>
          <a:lstStyle/>
          <a:p>
            <a:pPr algn="ctr">
              <a:spcBef>
                <a:spcPct val="50000"/>
              </a:spcBef>
            </a:pPr>
            <a:r>
              <a:rPr lang="nl-NL" sz="1800">
                <a:solidFill>
                  <a:schemeClr val="bg1"/>
                </a:solidFill>
                <a:latin typeface="Arial" charset="0"/>
              </a:rPr>
              <a:t>Was rabbi Jesjoea</a:t>
            </a:r>
            <a:br>
              <a:rPr lang="nl-NL" sz="1800">
                <a:solidFill>
                  <a:schemeClr val="bg1"/>
                </a:solidFill>
                <a:latin typeface="Arial" charset="0"/>
              </a:rPr>
            </a:br>
            <a:r>
              <a:rPr lang="nl-NL" sz="1800">
                <a:solidFill>
                  <a:schemeClr val="bg1"/>
                </a:solidFill>
                <a:latin typeface="Arial" charset="0"/>
              </a:rPr>
              <a:t>orthodox?</a:t>
            </a:r>
            <a:br>
              <a:rPr lang="nl-NL" sz="1800">
                <a:solidFill>
                  <a:schemeClr val="bg1"/>
                </a:solidFill>
                <a:latin typeface="Arial" charset="0"/>
              </a:rPr>
            </a:br>
            <a:r>
              <a:rPr lang="nl-NL" sz="1800">
                <a:solidFill>
                  <a:schemeClr val="bg1"/>
                </a:solidFill>
                <a:latin typeface="Arial" charset="0"/>
              </a:rPr>
              <a:t>blz. 17</a:t>
            </a:r>
            <a:endParaRPr lang="en-US" sz="1800">
              <a:solidFill>
                <a:schemeClr val="bg1"/>
              </a:solidFill>
              <a:latin typeface="Arial" charset="0"/>
            </a:endParaRPr>
          </a:p>
        </p:txBody>
      </p:sp>
      <p:pic>
        <p:nvPicPr>
          <p:cNvPr id="8" name="01 Shma Israel.wma">
            <a:hlinkClick r:id="" action="ppaction://media"/>
          </p:cNvPr>
          <p:cNvPicPr>
            <a:picLocks noRot="1" noChangeAspect="1"/>
          </p:cNvPicPr>
          <p:nvPr>
            <a:audioFile r:link="rId1"/>
          </p:nvPr>
        </p:nvPicPr>
        <p:blipFill>
          <a:blip r:embed="rId3" cstate="print"/>
          <a:srcRect/>
          <a:stretch>
            <a:fillRect/>
          </a:stretch>
        </p:blipFill>
        <p:spPr bwMode="auto">
          <a:xfrm>
            <a:off x="6453188" y="6286500"/>
            <a:ext cx="304800" cy="3048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3266"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128588" y="0"/>
            <a:ext cx="6985000" cy="285750"/>
          </a:xfrm>
        </p:spPr>
        <p:txBody>
          <a:bodyPr/>
          <a:lstStyle/>
          <a:p>
            <a:endParaRPr lang="nl-BE" smtClean="0"/>
          </a:p>
        </p:txBody>
      </p:sp>
      <p:sp>
        <p:nvSpPr>
          <p:cNvPr id="13315" name="Tijdelijke aanduiding voor inhoud 2"/>
          <p:cNvSpPr>
            <a:spLocks noGrp="1"/>
          </p:cNvSpPr>
          <p:nvPr>
            <p:ph idx="1"/>
          </p:nvPr>
        </p:nvSpPr>
        <p:spPr>
          <a:xfrm>
            <a:off x="128588" y="285750"/>
            <a:ext cx="6985000" cy="6572250"/>
          </a:xfrm>
        </p:spPr>
        <p:txBody>
          <a:bodyPr anchor="ctr"/>
          <a:lstStyle/>
          <a:p>
            <a:pPr algn="ctr">
              <a:buFontTx/>
              <a:buNone/>
            </a:pPr>
            <a:r>
              <a:rPr lang="nl-BE" sz="9600" smtClean="0">
                <a:latin typeface="Brush Script MT" pitchFamily="66" charset="0"/>
              </a:rPr>
              <a:t>Shalom</a:t>
            </a:r>
            <a:endParaRPr lang="nl-BE" sz="6000" smtClean="0">
              <a:latin typeface="Brush Script MT" pitchFamily="66" charset="0"/>
            </a:endParaRPr>
          </a:p>
          <a:p>
            <a:pPr algn="ctr">
              <a:buFontTx/>
              <a:buNone/>
            </a:pPr>
            <a:endParaRPr lang="nl-BE" sz="9600" smtClean="0">
              <a:latin typeface="Brush Script MT" pitchFamily="66" charset="0"/>
            </a:endParaRPr>
          </a:p>
          <a:p>
            <a:pPr>
              <a:buFontTx/>
              <a:buNone/>
            </a:pPr>
            <a:r>
              <a:rPr lang="en-US" sz="1600" b="1" smtClean="0"/>
              <a:t>	Sjma Jisraël</a:t>
            </a:r>
            <a:r>
              <a:rPr lang="en-US" sz="1600" smtClean="0"/>
              <a:t>, Adonai Ellohenoe, Adonai Echad		</a:t>
            </a:r>
            <a:r>
              <a:rPr lang="en-US" sz="1600" i="1" smtClean="0"/>
              <a:t>Hoor Israël, De HEERE is onze God, De HEER is één</a:t>
            </a:r>
            <a:endParaRPr lang="nl-NL" sz="1600" smtClean="0"/>
          </a:p>
          <a:p>
            <a:pPr>
              <a:buFontTx/>
              <a:buNone/>
            </a:pPr>
            <a:r>
              <a:rPr lang="en-US" sz="1600" smtClean="0"/>
              <a:t>	Baroech Sjem Kewod Malchoeto				</a:t>
            </a:r>
            <a:r>
              <a:rPr lang="en-US" sz="1600" i="1" smtClean="0"/>
              <a:t>Gezegend is de Naam van onze hoogverheven Koning</a:t>
            </a:r>
            <a:endParaRPr lang="nl-NL" sz="1600" smtClean="0"/>
          </a:p>
          <a:p>
            <a:pPr>
              <a:buFontTx/>
              <a:buNone/>
            </a:pPr>
            <a:r>
              <a:rPr lang="en-US" sz="1600" smtClean="0"/>
              <a:t>	Lè Olam Vaed						</a:t>
            </a:r>
            <a:r>
              <a:rPr lang="en-US" sz="1600" i="1" smtClean="0"/>
              <a:t>Voor eeuwigdurend</a:t>
            </a:r>
            <a:endParaRPr lang="nl-NL" sz="1600" smtClean="0"/>
          </a:p>
          <a:p>
            <a:pPr algn="ctr">
              <a:buFontTx/>
              <a:buNone/>
            </a:pPr>
            <a:endParaRPr lang="nl-NL" sz="9600" smtClean="0">
              <a:latin typeface="Brush Script MT" pitchFamily="66" charset="0"/>
            </a:endParaRPr>
          </a:p>
        </p:txBody>
      </p:sp>
      <p:sp>
        <p:nvSpPr>
          <p:cNvPr id="4" name="Tijdelijke aanduiding voor voettekst 3"/>
          <p:cNvSpPr>
            <a:spLocks noGrp="1"/>
          </p:cNvSpPr>
          <p:nvPr>
            <p:ph type="ftr" sz="quarter" idx="10"/>
          </p:nvPr>
        </p:nvSpPr>
        <p:spPr/>
        <p:txBody>
          <a:bodyPr/>
          <a:lstStyle/>
          <a:p>
            <a:pPr>
              <a:defRPr/>
            </a:pPr>
            <a:r>
              <a:rPr lang="nl-NL" smtClean="0"/>
              <a:t>Kesjer</a:t>
            </a:r>
          </a:p>
          <a:p>
            <a:pPr>
              <a:defRPr/>
            </a:pPr>
            <a:endParaRPr lang="nl-NL"/>
          </a:p>
        </p:txBody>
      </p:sp>
      <p:sp>
        <p:nvSpPr>
          <p:cNvPr id="5" name="Tijdelijke aanduiding voor dianummer 4"/>
          <p:cNvSpPr>
            <a:spLocks noGrp="1"/>
          </p:cNvSpPr>
          <p:nvPr>
            <p:ph type="sldNum" sz="quarter" idx="11"/>
          </p:nvPr>
        </p:nvSpPr>
        <p:spPr/>
        <p:txBody>
          <a:bodyPr/>
          <a:lstStyle/>
          <a:p>
            <a:pPr>
              <a:defRPr/>
            </a:pPr>
            <a:fld id="{6CB8E2F3-5AB9-414D-805A-627EF0DCC3C0}" type="slidenum">
              <a:rPr lang="nl-NL" smtClean="0"/>
              <a:pPr>
                <a:defRPr/>
              </a:pPr>
              <a:t>11</a:t>
            </a:fld>
            <a:endParaRPr lang="nl-NL"/>
          </a:p>
        </p:txBody>
      </p:sp>
      <p:pic>
        <p:nvPicPr>
          <p:cNvPr id="10" name="Shma Israel (Takumu).wma">
            <a:hlinkClick r:id="" action="ppaction://media"/>
          </p:cNvPr>
          <p:cNvPicPr>
            <a:picLocks noRot="1" noChangeAspect="1"/>
          </p:cNvPicPr>
          <p:nvPr>
            <a:audioFile r:link="rId1"/>
          </p:nvPr>
        </p:nvPicPr>
        <p:blipFill>
          <a:blip r:embed="rId4" cstate="print"/>
          <a:srcRect/>
          <a:stretch>
            <a:fillRect/>
          </a:stretch>
        </p:blipFill>
        <p:spPr bwMode="auto">
          <a:xfrm>
            <a:off x="488950" y="5516563"/>
            <a:ext cx="244475" cy="244475"/>
          </a:xfrm>
          <a:prstGeom prst="rect">
            <a:avLst/>
          </a:prstGeom>
          <a:noFill/>
          <a:ln w="9525">
            <a:noFill/>
            <a:miter lim="800000"/>
            <a:headEnd/>
            <a:tailEnd/>
          </a:ln>
        </p:spPr>
      </p:pic>
      <p:pic>
        <p:nvPicPr>
          <p:cNvPr id="11" name="Shalom Jerusalem.wma">
            <a:hlinkClick r:id="" action="ppaction://media"/>
          </p:cNvPr>
          <p:cNvPicPr>
            <a:picLocks noRot="1" noChangeAspect="1"/>
          </p:cNvPicPr>
          <p:nvPr>
            <a:audioFile r:link="rId2"/>
          </p:nvPr>
        </p:nvPicPr>
        <p:blipFill>
          <a:blip r:embed="rId5" cstate="print"/>
          <a:srcRect/>
          <a:stretch>
            <a:fillRect/>
          </a:stretch>
        </p:blipFill>
        <p:spPr bwMode="auto">
          <a:xfrm>
            <a:off x="488950" y="6021388"/>
            <a:ext cx="244475" cy="2444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3266" fill="hold"/>
                                        <p:tgtEl>
                                          <p:spTgt spid="10"/>
                                        </p:tgtEl>
                                      </p:cBhvr>
                                    </p:cmd>
                                  </p:childTnLst>
                                </p:cTn>
                              </p:par>
                            </p:childTnLst>
                          </p:cTn>
                        </p:par>
                      </p:childTnLst>
                    </p:cTn>
                  </p:par>
                </p:childTnLst>
              </p:cTn>
              <p:nextCondLst>
                <p:cond evt="onClick" delay="0">
                  <p:tgtEl>
                    <p:spTgt spid="1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57880" fill="hold"/>
                                        <p:tgtEl>
                                          <p:spTgt spid="11"/>
                                        </p:tgtEl>
                                      </p:cBhvr>
                                    </p:cmd>
                                  </p:childTnLst>
                                </p:cTn>
                              </p:par>
                            </p:childTnLst>
                          </p:cTn>
                        </p:par>
                      </p:childTnLst>
                    </p:cTn>
                  </p:par>
                </p:childTnLst>
              </p:cTn>
              <p:nextCondLst>
                <p:cond evt="onClick" delay="0">
                  <p:tgtEl>
                    <p:spTgt spid="11"/>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jdelijke aanduiding voor voettekst 3"/>
          <p:cNvSpPr>
            <a:spLocks noGrp="1"/>
          </p:cNvSpPr>
          <p:nvPr>
            <p:ph type="ftr" sz="quarter" idx="10"/>
          </p:nvPr>
        </p:nvSpPr>
        <p:spPr/>
        <p:txBody>
          <a:bodyPr/>
          <a:lstStyle/>
          <a:p>
            <a:pPr>
              <a:defRPr/>
            </a:pPr>
            <a:r>
              <a:rPr lang="nl-NL"/>
              <a:t>Kesjer</a:t>
            </a:r>
          </a:p>
          <a:p>
            <a:pPr>
              <a:defRPr/>
            </a:pPr>
            <a:endParaRPr lang="nl-NL"/>
          </a:p>
        </p:txBody>
      </p:sp>
      <p:sp>
        <p:nvSpPr>
          <p:cNvPr id="9" name="Tijdelijke aanduiding voor dianummer 4"/>
          <p:cNvSpPr>
            <a:spLocks noGrp="1"/>
          </p:cNvSpPr>
          <p:nvPr>
            <p:ph type="sldNum" sz="quarter" idx="11"/>
          </p:nvPr>
        </p:nvSpPr>
        <p:spPr/>
        <p:txBody>
          <a:bodyPr/>
          <a:lstStyle/>
          <a:p>
            <a:pPr>
              <a:defRPr/>
            </a:pPr>
            <a:fld id="{6ED0214B-7DF8-4A11-B5F9-2148B10C510E}" type="slidenum">
              <a:rPr lang="nl-NL"/>
              <a:pPr>
                <a:defRPr/>
              </a:pPr>
              <a:t>2</a:t>
            </a:fld>
            <a:endParaRPr lang="nl-NL"/>
          </a:p>
        </p:txBody>
      </p:sp>
      <p:sp>
        <p:nvSpPr>
          <p:cNvPr id="4100" name="Rectangle 1026"/>
          <p:cNvSpPr>
            <a:spLocks noGrp="1" noChangeArrowheads="1"/>
          </p:cNvSpPr>
          <p:nvPr>
            <p:ph type="title"/>
          </p:nvPr>
        </p:nvSpPr>
        <p:spPr/>
        <p:txBody>
          <a:bodyPr/>
          <a:lstStyle/>
          <a:p>
            <a:pPr eaLnBrk="1" hangingPunct="1"/>
            <a:r>
              <a:rPr lang="nl-NL" smtClean="0"/>
              <a:t>WOORDSTUDIE</a:t>
            </a:r>
            <a:endParaRPr lang="en-US" smtClean="0"/>
          </a:p>
        </p:txBody>
      </p:sp>
      <p:sp>
        <p:nvSpPr>
          <p:cNvPr id="4101" name="Rectangle 1027"/>
          <p:cNvSpPr>
            <a:spLocks noGrp="1" noChangeArrowheads="1"/>
          </p:cNvSpPr>
          <p:nvPr>
            <p:ph type="body" idx="1"/>
          </p:nvPr>
        </p:nvSpPr>
        <p:spPr/>
        <p:txBody>
          <a:bodyPr/>
          <a:lstStyle/>
          <a:p>
            <a:pPr algn="ctr" eaLnBrk="1" hangingPunct="1">
              <a:buFontTx/>
              <a:buNone/>
            </a:pPr>
            <a:r>
              <a:rPr lang="nl-NL" sz="6000" smtClean="0">
                <a:latin typeface="HebrewTh" pitchFamily="2" charset="0"/>
                <a:cs typeface="Times New Roman" pitchFamily="18" charset="0"/>
              </a:rPr>
              <a:t>faUwy2</a:t>
            </a:r>
          </a:p>
          <a:p>
            <a:pPr algn="ctr" eaLnBrk="1" hangingPunct="1">
              <a:buFontTx/>
              <a:buNone/>
            </a:pPr>
            <a:r>
              <a:rPr lang="nl-NL" b="1" smtClean="0">
                <a:solidFill>
                  <a:schemeClr val="bg1"/>
                </a:solidFill>
                <a:cs typeface="Courier New" pitchFamily="49" charset="0"/>
              </a:rPr>
              <a:t>Jesjoea</a:t>
            </a:r>
            <a:endParaRPr lang="en-GB" b="1" smtClean="0">
              <a:solidFill>
                <a:schemeClr val="bg1"/>
              </a:solidFill>
            </a:endParaRPr>
          </a:p>
          <a:p>
            <a:pPr algn="ctr" eaLnBrk="1" hangingPunct="1">
              <a:buFontTx/>
              <a:buNone/>
            </a:pPr>
            <a:r>
              <a:rPr lang="nl-NL" sz="8000" smtClean="0">
                <a:latin typeface="HebrewTh" pitchFamily="2" charset="0"/>
                <a:cs typeface="Times New Roman" pitchFamily="18" charset="0"/>
              </a:rPr>
              <a:t>f  w  y</a:t>
            </a:r>
          </a:p>
          <a:p>
            <a:pPr algn="ctr" eaLnBrk="1" hangingPunct="1">
              <a:buFontTx/>
              <a:buNone/>
            </a:pPr>
            <a:r>
              <a:rPr lang="nl-NL" b="1" smtClean="0">
                <a:solidFill>
                  <a:schemeClr val="bg1"/>
                </a:solidFill>
                <a:cs typeface="Courier New" pitchFamily="49" charset="0"/>
              </a:rPr>
              <a:t>AJIN          SJIEN         JOD</a:t>
            </a:r>
            <a:endParaRPr lang="en-US" b="1" smtClean="0">
              <a:solidFill>
                <a:schemeClr val="bg1"/>
              </a:solidFill>
              <a:cs typeface="Courier New" pitchFamily="49" charset="0"/>
            </a:endParaRPr>
          </a:p>
          <a:p>
            <a:pPr algn="ctr" eaLnBrk="1" hangingPunct="1">
              <a:buFontTx/>
              <a:buNone/>
            </a:pPr>
            <a:r>
              <a:rPr lang="nl-NL" smtClean="0">
                <a:cs typeface="Times New Roman" pitchFamily="18" charset="0"/>
              </a:rPr>
              <a:t> </a:t>
            </a:r>
            <a:r>
              <a:rPr lang="nl-NL" sz="8000" smtClean="0">
                <a:latin typeface="HebrewTh" pitchFamily="2" charset="0"/>
                <a:cs typeface="Times New Roman" pitchFamily="18" charset="0"/>
              </a:rPr>
              <a:t>fway!</a:t>
            </a:r>
          </a:p>
          <a:p>
            <a:pPr algn="ctr" eaLnBrk="1" hangingPunct="1">
              <a:buFontTx/>
              <a:buNone/>
            </a:pPr>
            <a:r>
              <a:rPr lang="nl-NL" b="1" smtClean="0">
                <a:solidFill>
                  <a:schemeClr val="bg1"/>
                </a:solidFill>
                <a:cs typeface="Courier New" pitchFamily="49" charset="0"/>
              </a:rPr>
              <a:t>Jasja = redden</a:t>
            </a:r>
            <a:endParaRPr lang="en-GB" b="1" smtClean="0">
              <a:solidFill>
                <a:schemeClr val="bg1"/>
              </a:solidFill>
            </a:endParaRPr>
          </a:p>
          <a:p>
            <a:pPr eaLnBrk="1" hangingPunct="1">
              <a:buFontTx/>
              <a:buNone/>
            </a:pPr>
            <a:endParaRPr lang="en-US" smtClean="0">
              <a:solidFill>
                <a:schemeClr val="bg1"/>
              </a:solidFill>
            </a:endParaRPr>
          </a:p>
        </p:txBody>
      </p:sp>
      <p:sp>
        <p:nvSpPr>
          <p:cNvPr id="4102" name="Text Box 1028"/>
          <p:cNvSpPr txBox="1">
            <a:spLocks noChangeArrowheads="1"/>
          </p:cNvSpPr>
          <p:nvPr/>
        </p:nvSpPr>
        <p:spPr bwMode="auto">
          <a:xfrm>
            <a:off x="7329488" y="765175"/>
            <a:ext cx="2447925" cy="641350"/>
          </a:xfrm>
          <a:prstGeom prst="rect">
            <a:avLst/>
          </a:prstGeom>
          <a:noFill/>
          <a:ln w="9525">
            <a:noFill/>
            <a:miter lim="800000"/>
            <a:headEnd/>
            <a:tailEnd/>
          </a:ln>
        </p:spPr>
        <p:txBody>
          <a:bodyPr>
            <a:spAutoFit/>
          </a:bodyPr>
          <a:lstStyle/>
          <a:p>
            <a:pPr algn="ctr">
              <a:spcBef>
                <a:spcPct val="50000"/>
              </a:spcBef>
            </a:pPr>
            <a:r>
              <a:rPr lang="nl-NL" sz="1800">
                <a:solidFill>
                  <a:schemeClr val="bg1"/>
                </a:solidFill>
                <a:latin typeface="Arial" charset="0"/>
              </a:rPr>
              <a:t>Jesjoea</a:t>
            </a:r>
            <a:br>
              <a:rPr lang="nl-NL" sz="1800">
                <a:solidFill>
                  <a:schemeClr val="bg1"/>
                </a:solidFill>
                <a:latin typeface="Arial" charset="0"/>
              </a:rPr>
            </a:br>
            <a:r>
              <a:rPr lang="nl-NL" sz="1800">
                <a:solidFill>
                  <a:schemeClr val="bg1"/>
                </a:solidFill>
                <a:latin typeface="Arial" charset="0"/>
              </a:rPr>
              <a:t>blz. 10</a:t>
            </a:r>
            <a:endParaRPr lang="en-US" sz="1800">
              <a:solidFill>
                <a:schemeClr val="bg1"/>
              </a:solidFill>
              <a:latin typeface="Arial" charset="0"/>
            </a:endParaRPr>
          </a:p>
        </p:txBody>
      </p:sp>
      <p:sp>
        <p:nvSpPr>
          <p:cNvPr id="141317" name="AutoShape 1029"/>
          <p:cNvSpPr>
            <a:spLocks noChangeArrowheads="1"/>
          </p:cNvSpPr>
          <p:nvPr/>
        </p:nvSpPr>
        <p:spPr bwMode="auto">
          <a:xfrm>
            <a:off x="7329488" y="2781300"/>
            <a:ext cx="2447925" cy="792163"/>
          </a:xfrm>
          <a:prstGeom prst="wedgeRoundRectCallout">
            <a:avLst>
              <a:gd name="adj1" fmla="val -120037"/>
              <a:gd name="adj2" fmla="val 16134"/>
              <a:gd name="adj3" fmla="val 16667"/>
            </a:avLst>
          </a:prstGeom>
          <a:solidFill>
            <a:srgbClr val="000046"/>
          </a:solidFill>
          <a:ln w="25400">
            <a:solidFill>
              <a:schemeClr val="accent2"/>
            </a:solidFill>
            <a:miter lim="800000"/>
            <a:headEnd/>
            <a:tailEnd/>
          </a:ln>
        </p:spPr>
        <p:txBody>
          <a:bodyPr/>
          <a:lstStyle/>
          <a:p>
            <a:pPr algn="ctr"/>
            <a:r>
              <a:rPr lang="nl-NL" sz="1800">
                <a:solidFill>
                  <a:srgbClr val="FFFF29"/>
                </a:solidFill>
                <a:latin typeface="Arial" charset="0"/>
              </a:rPr>
              <a:t>De wortel</a:t>
            </a:r>
          </a:p>
          <a:p>
            <a:pPr algn="ctr"/>
            <a:r>
              <a:rPr lang="nl-NL" sz="1800">
                <a:solidFill>
                  <a:schemeClr val="bg1"/>
                </a:solidFill>
                <a:latin typeface="Arial" charset="0"/>
              </a:rPr>
              <a:t>Jod-Sjien-Ajin</a:t>
            </a:r>
          </a:p>
        </p:txBody>
      </p:sp>
      <p:sp>
        <p:nvSpPr>
          <p:cNvPr id="141318" name="AutoShape 1030"/>
          <p:cNvSpPr>
            <a:spLocks noChangeArrowheads="1"/>
          </p:cNvSpPr>
          <p:nvPr/>
        </p:nvSpPr>
        <p:spPr bwMode="auto">
          <a:xfrm>
            <a:off x="7329488" y="5084763"/>
            <a:ext cx="2447925" cy="792162"/>
          </a:xfrm>
          <a:prstGeom prst="wedgeRoundRectCallout">
            <a:avLst>
              <a:gd name="adj1" fmla="val -163296"/>
              <a:gd name="adj2" fmla="val -27153"/>
              <a:gd name="adj3" fmla="val 16667"/>
            </a:avLst>
          </a:prstGeom>
          <a:solidFill>
            <a:srgbClr val="000046"/>
          </a:solidFill>
          <a:ln w="25400">
            <a:solidFill>
              <a:schemeClr val="accent2"/>
            </a:solidFill>
            <a:miter lim="800000"/>
            <a:headEnd/>
            <a:tailEnd/>
          </a:ln>
        </p:spPr>
        <p:txBody>
          <a:bodyPr/>
          <a:lstStyle/>
          <a:p>
            <a:pPr algn="ctr"/>
            <a:r>
              <a:rPr lang="nl-NL" sz="1800">
                <a:solidFill>
                  <a:srgbClr val="FFFF29"/>
                </a:solidFill>
                <a:latin typeface="Arial" charset="0"/>
              </a:rPr>
              <a:t>De stam</a:t>
            </a:r>
          </a:p>
          <a:p>
            <a:pPr algn="ctr"/>
            <a:r>
              <a:rPr lang="nl-NL" sz="1800">
                <a:solidFill>
                  <a:schemeClr val="bg1"/>
                </a:solidFill>
                <a:latin typeface="Arial" charset="0"/>
              </a:rPr>
              <a:t>Jasja</a:t>
            </a:r>
          </a:p>
        </p:txBody>
      </p:sp>
      <p:sp>
        <p:nvSpPr>
          <p:cNvPr id="141319" name="AutoShape 1031"/>
          <p:cNvSpPr>
            <a:spLocks noChangeArrowheads="1"/>
          </p:cNvSpPr>
          <p:nvPr/>
        </p:nvSpPr>
        <p:spPr bwMode="auto">
          <a:xfrm>
            <a:off x="7329488" y="1412875"/>
            <a:ext cx="2447925" cy="792163"/>
          </a:xfrm>
          <a:prstGeom prst="wedgeRoundRectCallout">
            <a:avLst>
              <a:gd name="adj1" fmla="val -168222"/>
              <a:gd name="adj2" fmla="val -22343"/>
              <a:gd name="adj3" fmla="val 16667"/>
            </a:avLst>
          </a:prstGeom>
          <a:solidFill>
            <a:srgbClr val="000046"/>
          </a:solidFill>
          <a:ln w="25400">
            <a:solidFill>
              <a:schemeClr val="accent2"/>
            </a:solidFill>
            <a:miter lim="800000"/>
            <a:headEnd/>
            <a:tailEnd/>
          </a:ln>
        </p:spPr>
        <p:txBody>
          <a:bodyPr/>
          <a:lstStyle/>
          <a:p>
            <a:pPr algn="ctr"/>
            <a:r>
              <a:rPr lang="nl-NL" sz="1800">
                <a:solidFill>
                  <a:srgbClr val="FFFF29"/>
                </a:solidFill>
                <a:latin typeface="Arial" charset="0"/>
              </a:rPr>
              <a:t>Een tak</a:t>
            </a:r>
          </a:p>
          <a:p>
            <a:pPr algn="ctr"/>
            <a:r>
              <a:rPr lang="nl-NL" sz="1800">
                <a:solidFill>
                  <a:schemeClr val="bg1"/>
                </a:solidFill>
                <a:latin typeface="Arial" charset="0"/>
              </a:rPr>
              <a:t>Jesjoea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13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13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13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7" grpId="0" animBg="1"/>
      <p:bldP spid="141318" grpId="0" animBg="1"/>
      <p:bldP spid="1413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p:txBody>
          <a:bodyPr/>
          <a:lstStyle/>
          <a:p>
            <a:endParaRPr lang="nl-BE" smtClean="0"/>
          </a:p>
        </p:txBody>
      </p:sp>
      <p:sp>
        <p:nvSpPr>
          <p:cNvPr id="5123" name="Tijdelijke aanduiding voor inhoud 2"/>
          <p:cNvSpPr>
            <a:spLocks noGrp="1"/>
          </p:cNvSpPr>
          <p:nvPr>
            <p:ph idx="1"/>
          </p:nvPr>
        </p:nvSpPr>
        <p:spPr/>
        <p:txBody>
          <a:bodyPr/>
          <a:lstStyle/>
          <a:p>
            <a:pPr algn="ctr"/>
            <a:r>
              <a:rPr lang="nl-BE" i="1" smtClean="0"/>
              <a:t>PAUZE</a:t>
            </a:r>
            <a:endParaRPr lang="nl-NL" i="1" smtClean="0"/>
          </a:p>
        </p:txBody>
      </p:sp>
      <p:sp>
        <p:nvSpPr>
          <p:cNvPr id="4" name="Tijdelijke aanduiding voor voettekst 3"/>
          <p:cNvSpPr>
            <a:spLocks noGrp="1"/>
          </p:cNvSpPr>
          <p:nvPr>
            <p:ph type="ftr" sz="quarter" idx="10"/>
          </p:nvPr>
        </p:nvSpPr>
        <p:spPr/>
        <p:txBody>
          <a:bodyPr/>
          <a:lstStyle/>
          <a:p>
            <a:pPr>
              <a:defRPr/>
            </a:pPr>
            <a:r>
              <a:rPr lang="nl-NL" smtClean="0"/>
              <a:t>Kesjer</a:t>
            </a:r>
          </a:p>
          <a:p>
            <a:pPr>
              <a:defRPr/>
            </a:pPr>
            <a:endParaRPr lang="nl-NL"/>
          </a:p>
        </p:txBody>
      </p:sp>
      <p:sp>
        <p:nvSpPr>
          <p:cNvPr id="5" name="Tijdelijke aanduiding voor dianummer 4"/>
          <p:cNvSpPr>
            <a:spLocks noGrp="1"/>
          </p:cNvSpPr>
          <p:nvPr>
            <p:ph type="sldNum" sz="quarter" idx="11"/>
          </p:nvPr>
        </p:nvSpPr>
        <p:spPr/>
        <p:txBody>
          <a:bodyPr/>
          <a:lstStyle/>
          <a:p>
            <a:pPr>
              <a:defRPr/>
            </a:pPr>
            <a:fld id="{7F5499DA-1DDE-4F0D-A67B-6C56069BB702}" type="slidenum">
              <a:rPr lang="nl-NL" smtClean="0"/>
              <a:pPr>
                <a:defRPr/>
              </a:pPr>
              <a:t>3</a:t>
            </a:fld>
            <a:endParaRPr lang="nl-NL"/>
          </a:p>
        </p:txBody>
      </p:sp>
      <p:pic>
        <p:nvPicPr>
          <p:cNvPr id="5126" name="Afbeelding 5" descr="Zonsondergang.jpg"/>
          <p:cNvPicPr>
            <a:picLocks noChangeAspect="1"/>
          </p:cNvPicPr>
          <p:nvPr/>
        </p:nvPicPr>
        <p:blipFill>
          <a:blip r:embed="rId2" cstate="print"/>
          <a:srcRect/>
          <a:stretch>
            <a:fillRect/>
          </a:stretch>
        </p:blipFill>
        <p:spPr bwMode="auto">
          <a:xfrm>
            <a:off x="0" y="0"/>
            <a:ext cx="9906000" cy="6858000"/>
          </a:xfrm>
          <a:prstGeom prst="rect">
            <a:avLst/>
          </a:prstGeom>
          <a:noFill/>
          <a:ln w="9525">
            <a:noFill/>
            <a:miter lim="800000"/>
            <a:headEnd/>
            <a:tailEnd/>
          </a:ln>
        </p:spPr>
      </p:pic>
    </p:spTree>
  </p:cSld>
  <p:clrMapOvr>
    <a:masterClrMapping/>
  </p:clrMapOvr>
  <p:transition spd="slow" advTm="6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endParaRPr lang="nl-BE" smtClean="0"/>
          </a:p>
        </p:txBody>
      </p:sp>
      <p:sp>
        <p:nvSpPr>
          <p:cNvPr id="4" name="Tijdelijke aanduiding voor voettekst 3"/>
          <p:cNvSpPr>
            <a:spLocks noGrp="1"/>
          </p:cNvSpPr>
          <p:nvPr>
            <p:ph type="ftr" sz="quarter" idx="10"/>
          </p:nvPr>
        </p:nvSpPr>
        <p:spPr/>
        <p:txBody>
          <a:bodyPr/>
          <a:lstStyle/>
          <a:p>
            <a:pPr>
              <a:defRPr/>
            </a:pPr>
            <a:r>
              <a:rPr lang="nl-NL" smtClean="0"/>
              <a:t>Kesjer</a:t>
            </a:r>
          </a:p>
          <a:p>
            <a:pPr>
              <a:defRPr/>
            </a:pPr>
            <a:endParaRPr lang="nl-NL"/>
          </a:p>
        </p:txBody>
      </p:sp>
      <p:sp>
        <p:nvSpPr>
          <p:cNvPr id="5" name="Tijdelijke aanduiding voor dianummer 4"/>
          <p:cNvSpPr>
            <a:spLocks noGrp="1"/>
          </p:cNvSpPr>
          <p:nvPr>
            <p:ph type="sldNum" sz="quarter" idx="11"/>
          </p:nvPr>
        </p:nvSpPr>
        <p:spPr/>
        <p:txBody>
          <a:bodyPr/>
          <a:lstStyle/>
          <a:p>
            <a:pPr>
              <a:defRPr/>
            </a:pPr>
            <a:fld id="{AED831E3-5A52-4A4A-8D43-2119A4350F68}" type="slidenum">
              <a:rPr lang="nl-NL" smtClean="0"/>
              <a:pPr>
                <a:defRPr/>
              </a:pPr>
              <a:t>4</a:t>
            </a:fld>
            <a:endParaRPr lang="nl-NL"/>
          </a:p>
        </p:txBody>
      </p:sp>
      <p:pic>
        <p:nvPicPr>
          <p:cNvPr id="6149" name="Picture 6" descr="C:\Users\Andre\Documents\ANJA - Kesjer Presentaties ANJA\Afbeeldingen (tijdelijk)\Natuursfeerbeelden\valley-of-the-geysers-russia.jpg"/>
          <p:cNvPicPr>
            <a:picLocks noGrp="1" noChangeAspect="1" noChangeArrowheads="1"/>
          </p:cNvPicPr>
          <p:nvPr>
            <p:ph idx="1"/>
          </p:nvPr>
        </p:nvPicPr>
        <p:blipFill>
          <a:blip r:embed="rId2" cstate="print"/>
          <a:srcRect/>
          <a:stretch>
            <a:fillRect/>
          </a:stretch>
        </p:blipFill>
        <p:spPr>
          <a:xfrm>
            <a:off x="-222250" y="-65088"/>
            <a:ext cx="10128250" cy="7059613"/>
          </a:xfrm>
          <a:noFill/>
        </p:spPr>
      </p:pic>
    </p:spTree>
  </p:cSld>
  <p:clrMapOvr>
    <a:masterClrMapping/>
  </p:clrMapOvr>
  <p:transition spd="med" advTm="12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title"/>
          </p:nvPr>
        </p:nvSpPr>
        <p:spPr/>
        <p:txBody>
          <a:bodyPr/>
          <a:lstStyle/>
          <a:p>
            <a:endParaRPr lang="nl-BE" smtClean="0"/>
          </a:p>
        </p:txBody>
      </p:sp>
      <p:pic>
        <p:nvPicPr>
          <p:cNvPr id="7171" name="Tijdelijke aanduiding voor inhoud 5" descr="voetstappen aan het strand.bmp"/>
          <p:cNvPicPr>
            <a:picLocks noGrp="1" noChangeAspect="1"/>
          </p:cNvPicPr>
          <p:nvPr>
            <p:ph idx="1"/>
          </p:nvPr>
        </p:nvPicPr>
        <p:blipFill>
          <a:blip r:embed="rId2" cstate="print"/>
          <a:srcRect/>
          <a:stretch>
            <a:fillRect/>
          </a:stretch>
        </p:blipFill>
        <p:spPr>
          <a:xfrm>
            <a:off x="0" y="0"/>
            <a:ext cx="9906000" cy="6858000"/>
          </a:xfrm>
        </p:spPr>
      </p:pic>
      <p:sp>
        <p:nvSpPr>
          <p:cNvPr id="4" name="Tijdelijke aanduiding voor voettekst 3"/>
          <p:cNvSpPr>
            <a:spLocks noGrp="1"/>
          </p:cNvSpPr>
          <p:nvPr>
            <p:ph type="ftr" sz="quarter" idx="10"/>
          </p:nvPr>
        </p:nvSpPr>
        <p:spPr/>
        <p:txBody>
          <a:bodyPr/>
          <a:lstStyle/>
          <a:p>
            <a:pPr>
              <a:defRPr/>
            </a:pPr>
            <a:r>
              <a:rPr lang="nl-NL" smtClean="0"/>
              <a:t>Kesjer</a:t>
            </a:r>
          </a:p>
          <a:p>
            <a:pPr>
              <a:defRPr/>
            </a:pPr>
            <a:endParaRPr lang="nl-NL"/>
          </a:p>
        </p:txBody>
      </p:sp>
      <p:sp>
        <p:nvSpPr>
          <p:cNvPr id="5" name="Tijdelijke aanduiding voor dianummer 4"/>
          <p:cNvSpPr>
            <a:spLocks noGrp="1"/>
          </p:cNvSpPr>
          <p:nvPr>
            <p:ph type="sldNum" sz="quarter" idx="11"/>
          </p:nvPr>
        </p:nvSpPr>
        <p:spPr/>
        <p:txBody>
          <a:bodyPr/>
          <a:lstStyle/>
          <a:p>
            <a:pPr>
              <a:defRPr/>
            </a:pPr>
            <a:fld id="{12EDACF4-5948-4DF7-BC4C-09253A45F439}" type="slidenum">
              <a:rPr lang="nl-NL" smtClean="0"/>
              <a:pPr>
                <a:defRPr/>
              </a:pPr>
              <a:t>5</a:t>
            </a:fld>
            <a:endParaRPr lang="nl-NL"/>
          </a:p>
        </p:txBody>
      </p:sp>
    </p:spTree>
  </p:cSld>
  <p:clrMapOvr>
    <a:masterClrMapping/>
  </p:clrMapOvr>
  <p:transition spd="med" advTm="6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a:xfrm>
            <a:off x="128588" y="0"/>
            <a:ext cx="6985000" cy="214313"/>
          </a:xfrm>
        </p:spPr>
        <p:txBody>
          <a:bodyPr/>
          <a:lstStyle/>
          <a:p>
            <a:endParaRPr lang="nl-BE" smtClean="0"/>
          </a:p>
        </p:txBody>
      </p:sp>
      <p:sp>
        <p:nvSpPr>
          <p:cNvPr id="8195" name="Tijdelijke aanduiding voor inhoud 2"/>
          <p:cNvSpPr>
            <a:spLocks noGrp="1"/>
          </p:cNvSpPr>
          <p:nvPr>
            <p:ph idx="1"/>
          </p:nvPr>
        </p:nvSpPr>
        <p:spPr>
          <a:xfrm>
            <a:off x="666750" y="285750"/>
            <a:ext cx="6446838" cy="6572250"/>
          </a:xfrm>
        </p:spPr>
        <p:txBody>
          <a:bodyPr/>
          <a:lstStyle/>
          <a:p>
            <a:pPr>
              <a:buFontTx/>
              <a:buNone/>
            </a:pPr>
            <a:r>
              <a:rPr lang="nl-NL" sz="1600" b="1" smtClean="0"/>
              <a:t>	</a:t>
            </a:r>
            <a:r>
              <a:rPr lang="nl-NL" sz="2000" b="1" smtClean="0">
                <a:solidFill>
                  <a:srgbClr val="00B0F0"/>
                </a:solidFill>
              </a:rPr>
              <a:t>See haElohiem</a:t>
            </a:r>
            <a:endParaRPr lang="nl-NL" sz="2000" smtClean="0">
              <a:solidFill>
                <a:srgbClr val="00B0F0"/>
              </a:solidFill>
            </a:endParaRPr>
          </a:p>
          <a:p>
            <a:pPr>
              <a:buFontTx/>
              <a:buNone/>
            </a:pPr>
            <a:r>
              <a:rPr lang="nl-NL" sz="1600" b="1" smtClean="0"/>
              <a:t> </a:t>
            </a:r>
            <a:endParaRPr lang="nl-NL" sz="1600" smtClean="0"/>
          </a:p>
          <a:p>
            <a:pPr>
              <a:buFontTx/>
              <a:buNone/>
            </a:pPr>
            <a:r>
              <a:rPr lang="en-GB" sz="1600" smtClean="0"/>
              <a:t>	See haElohiem,</a:t>
            </a:r>
            <a:endParaRPr lang="nl-NL" sz="1600" smtClean="0"/>
          </a:p>
          <a:p>
            <a:pPr>
              <a:buFontTx/>
              <a:buNone/>
            </a:pPr>
            <a:r>
              <a:rPr lang="en-GB" sz="1600" smtClean="0"/>
              <a:t>	Hanosee chatat ha-olam.</a:t>
            </a:r>
            <a:endParaRPr lang="nl-NL" sz="1600" smtClean="0"/>
          </a:p>
          <a:p>
            <a:pPr>
              <a:buFontTx/>
              <a:buNone/>
            </a:pPr>
            <a:r>
              <a:rPr lang="en-GB" sz="1600" smtClean="0"/>
              <a:t> </a:t>
            </a:r>
            <a:endParaRPr lang="nl-NL" sz="1600" smtClean="0"/>
          </a:p>
          <a:p>
            <a:pPr>
              <a:buFontTx/>
              <a:buNone/>
            </a:pPr>
            <a:r>
              <a:rPr lang="nl-NL" sz="1600" smtClean="0"/>
              <a:t>	Rachem na aleenoe,</a:t>
            </a:r>
          </a:p>
          <a:p>
            <a:pPr>
              <a:buFontTx/>
              <a:buNone/>
            </a:pPr>
            <a:r>
              <a:rPr lang="nl-NL" sz="1600" smtClean="0"/>
              <a:t>	Adon weGo-el,</a:t>
            </a:r>
          </a:p>
          <a:p>
            <a:pPr>
              <a:buFontTx/>
              <a:buNone/>
            </a:pPr>
            <a:r>
              <a:rPr lang="nl-NL" sz="1600" smtClean="0"/>
              <a:t>	Ben Elohiem, chaneenoe. (2x)</a:t>
            </a:r>
          </a:p>
          <a:p>
            <a:pPr>
              <a:buFontTx/>
              <a:buNone/>
            </a:pPr>
            <a:r>
              <a:rPr lang="nl-NL" sz="1600" smtClean="0"/>
              <a:t>	 </a:t>
            </a:r>
          </a:p>
          <a:p>
            <a:pPr>
              <a:buFontTx/>
              <a:buNone/>
            </a:pPr>
            <a:r>
              <a:rPr lang="nl-NL" sz="1600" smtClean="0"/>
              <a:t>	Jesjoea, Jesjoea,</a:t>
            </a:r>
          </a:p>
          <a:p>
            <a:pPr>
              <a:buFontTx/>
              <a:buNone/>
            </a:pPr>
            <a:r>
              <a:rPr lang="nl-NL" sz="1600" smtClean="0"/>
              <a:t>	Anoe misjtachawiem lefanècha. (2x)</a:t>
            </a:r>
          </a:p>
          <a:p>
            <a:pPr>
              <a:buFontTx/>
              <a:buNone/>
            </a:pPr>
            <a:r>
              <a:rPr lang="nl-NL" sz="1600" smtClean="0"/>
              <a:t>	 </a:t>
            </a:r>
          </a:p>
          <a:p>
            <a:pPr>
              <a:buFontTx/>
              <a:buNone/>
            </a:pPr>
            <a:r>
              <a:rPr lang="nl-NL" sz="1600" i="1" smtClean="0"/>
              <a:t>	Lam van Elohiem,</a:t>
            </a:r>
            <a:endParaRPr lang="nl-NL" sz="1600" smtClean="0"/>
          </a:p>
          <a:p>
            <a:pPr>
              <a:buFontTx/>
              <a:buNone/>
            </a:pPr>
            <a:r>
              <a:rPr lang="nl-NL" sz="1600" i="1" smtClean="0"/>
              <a:t>	De zonden der wereld droeg U.</a:t>
            </a:r>
            <a:endParaRPr lang="nl-NL" sz="1600" smtClean="0"/>
          </a:p>
          <a:p>
            <a:pPr>
              <a:buFontTx/>
              <a:buNone/>
            </a:pPr>
            <a:r>
              <a:rPr lang="nl-NL" sz="1600" i="1" smtClean="0"/>
              <a:t>	 </a:t>
            </a:r>
            <a:endParaRPr lang="nl-NL" sz="1600" smtClean="0"/>
          </a:p>
          <a:p>
            <a:pPr>
              <a:buFontTx/>
              <a:buNone/>
            </a:pPr>
            <a:r>
              <a:rPr lang="nl-NL" sz="1600" i="1" smtClean="0"/>
              <a:t>	Ontferm U over ons, o G’d, Bevrijder.</a:t>
            </a:r>
            <a:endParaRPr lang="nl-NL" sz="1600" smtClean="0"/>
          </a:p>
          <a:p>
            <a:pPr>
              <a:buFontTx/>
              <a:buNone/>
            </a:pPr>
            <a:r>
              <a:rPr lang="nl-NL" sz="1600" i="1" smtClean="0"/>
              <a:t>	Zoon van Elohiem, wees ons genadig. (2x)</a:t>
            </a:r>
            <a:endParaRPr lang="nl-NL" sz="1600" smtClean="0"/>
          </a:p>
          <a:p>
            <a:pPr>
              <a:buFontTx/>
              <a:buNone/>
            </a:pPr>
            <a:r>
              <a:rPr lang="nl-NL" sz="1600" i="1" smtClean="0"/>
              <a:t>	 </a:t>
            </a:r>
            <a:endParaRPr lang="nl-NL" sz="1600" smtClean="0"/>
          </a:p>
          <a:p>
            <a:pPr>
              <a:buFontTx/>
              <a:buNone/>
            </a:pPr>
            <a:r>
              <a:rPr lang="nl-NL" sz="1600" i="1" smtClean="0"/>
              <a:t>	Jesjoea, Jesjoea,</a:t>
            </a:r>
            <a:endParaRPr lang="nl-NL" sz="1600" smtClean="0"/>
          </a:p>
          <a:p>
            <a:pPr>
              <a:buFontTx/>
              <a:buNone/>
            </a:pPr>
            <a:r>
              <a:rPr lang="nl-NL" sz="1600" i="1" smtClean="0"/>
              <a:t>	Wij buigen ons voor U,</a:t>
            </a:r>
            <a:endParaRPr lang="nl-NL" sz="1600" smtClean="0"/>
          </a:p>
          <a:p>
            <a:pPr>
              <a:buFontTx/>
              <a:buNone/>
            </a:pPr>
            <a:r>
              <a:rPr lang="nl-NL" sz="1600" i="1" smtClean="0"/>
              <a:t>	Wij buigen ons voor Uw aangezicht. (2x)</a:t>
            </a:r>
            <a:endParaRPr lang="nl-NL" sz="1600" smtClean="0"/>
          </a:p>
          <a:p>
            <a:r>
              <a:rPr lang="nl-NL" sz="1600" i="1" smtClean="0"/>
              <a:t> </a:t>
            </a:r>
            <a:endParaRPr lang="nl-NL" sz="1600" smtClean="0"/>
          </a:p>
        </p:txBody>
      </p:sp>
      <p:sp>
        <p:nvSpPr>
          <p:cNvPr id="4" name="Tijdelijke aanduiding voor voettekst 3"/>
          <p:cNvSpPr>
            <a:spLocks noGrp="1"/>
          </p:cNvSpPr>
          <p:nvPr>
            <p:ph type="ftr" sz="quarter" idx="10"/>
          </p:nvPr>
        </p:nvSpPr>
        <p:spPr/>
        <p:txBody>
          <a:bodyPr/>
          <a:lstStyle/>
          <a:p>
            <a:pPr>
              <a:defRPr/>
            </a:pPr>
            <a:r>
              <a:rPr lang="nl-NL" smtClean="0"/>
              <a:t>Kesjer</a:t>
            </a:r>
          </a:p>
          <a:p>
            <a:pPr>
              <a:defRPr/>
            </a:pPr>
            <a:endParaRPr lang="nl-NL"/>
          </a:p>
        </p:txBody>
      </p:sp>
      <p:sp>
        <p:nvSpPr>
          <p:cNvPr id="5" name="Tijdelijke aanduiding voor dianummer 4"/>
          <p:cNvSpPr>
            <a:spLocks noGrp="1"/>
          </p:cNvSpPr>
          <p:nvPr>
            <p:ph type="sldNum" sz="quarter" idx="11"/>
          </p:nvPr>
        </p:nvSpPr>
        <p:spPr/>
        <p:txBody>
          <a:bodyPr/>
          <a:lstStyle/>
          <a:p>
            <a:pPr>
              <a:defRPr/>
            </a:pPr>
            <a:fld id="{72E03236-3410-4972-A9BC-677A43E60277}" type="slidenum">
              <a:rPr lang="nl-NL" smtClean="0"/>
              <a:pPr>
                <a:defRPr/>
              </a:pPr>
              <a:t>6</a:t>
            </a:fld>
            <a:endParaRPr lang="nl-NL"/>
          </a:p>
        </p:txBody>
      </p:sp>
      <p:pic>
        <p:nvPicPr>
          <p:cNvPr id="8" name="See haElohiem (Lam van Elohiem).wma">
            <a:hlinkClick r:id="" action="ppaction://media"/>
          </p:cNvPr>
          <p:cNvPicPr>
            <a:picLocks noRot="1" noChangeAspect="1"/>
          </p:cNvPicPr>
          <p:nvPr>
            <a:audioFile r:link="rId1"/>
          </p:nvPr>
        </p:nvPicPr>
        <p:blipFill>
          <a:blip r:embed="rId3" cstate="print"/>
          <a:srcRect/>
          <a:stretch>
            <a:fillRect/>
          </a:stretch>
        </p:blipFill>
        <p:spPr bwMode="auto">
          <a:xfrm>
            <a:off x="381000" y="5786438"/>
            <a:ext cx="304800" cy="3048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2337"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voettekst 3"/>
          <p:cNvSpPr>
            <a:spLocks noGrp="1"/>
          </p:cNvSpPr>
          <p:nvPr>
            <p:ph type="ftr" sz="quarter" idx="10"/>
          </p:nvPr>
        </p:nvSpPr>
        <p:spPr/>
        <p:txBody>
          <a:bodyPr/>
          <a:lstStyle/>
          <a:p>
            <a:pPr>
              <a:defRPr/>
            </a:pPr>
            <a:r>
              <a:rPr lang="nl-NL"/>
              <a:t>Kesjer</a:t>
            </a:r>
          </a:p>
          <a:p>
            <a:pPr>
              <a:defRPr/>
            </a:pPr>
            <a:endParaRPr lang="nl-NL"/>
          </a:p>
        </p:txBody>
      </p:sp>
      <p:sp>
        <p:nvSpPr>
          <p:cNvPr id="8" name="Tijdelijke aanduiding voor dianummer 4"/>
          <p:cNvSpPr>
            <a:spLocks noGrp="1"/>
          </p:cNvSpPr>
          <p:nvPr>
            <p:ph type="sldNum" sz="quarter" idx="11"/>
          </p:nvPr>
        </p:nvSpPr>
        <p:spPr/>
        <p:txBody>
          <a:bodyPr/>
          <a:lstStyle/>
          <a:p>
            <a:pPr>
              <a:defRPr/>
            </a:pPr>
            <a:fld id="{24855204-B5A5-4871-9194-A1CE7EF90CB2}" type="slidenum">
              <a:rPr lang="nl-NL"/>
              <a:pPr>
                <a:defRPr/>
              </a:pPr>
              <a:t>7</a:t>
            </a:fld>
            <a:endParaRPr lang="nl-NL"/>
          </a:p>
        </p:txBody>
      </p:sp>
      <p:sp>
        <p:nvSpPr>
          <p:cNvPr id="9220" name="Rectangle 2"/>
          <p:cNvSpPr>
            <a:spLocks noGrp="1" noChangeArrowheads="1"/>
          </p:cNvSpPr>
          <p:nvPr>
            <p:ph type="title"/>
          </p:nvPr>
        </p:nvSpPr>
        <p:spPr/>
        <p:txBody>
          <a:bodyPr/>
          <a:lstStyle/>
          <a:p>
            <a:pPr eaLnBrk="1" hangingPunct="1"/>
            <a:r>
              <a:rPr lang="nl-NL" smtClean="0"/>
              <a:t>JESJOEA DE RABBI</a:t>
            </a:r>
            <a:endParaRPr lang="en-US" smtClean="0"/>
          </a:p>
        </p:txBody>
      </p:sp>
      <p:sp>
        <p:nvSpPr>
          <p:cNvPr id="9221" name="Text Box 3"/>
          <p:cNvSpPr txBox="1">
            <a:spLocks noChangeArrowheads="1"/>
          </p:cNvSpPr>
          <p:nvPr/>
        </p:nvSpPr>
        <p:spPr bwMode="auto">
          <a:xfrm>
            <a:off x="128588" y="1700213"/>
            <a:ext cx="7056437" cy="4154487"/>
          </a:xfrm>
          <a:prstGeom prst="rect">
            <a:avLst/>
          </a:prstGeom>
          <a:noFill/>
          <a:ln w="9525">
            <a:noFill/>
            <a:miter lim="800000"/>
            <a:headEnd/>
            <a:tailEnd/>
          </a:ln>
        </p:spPr>
        <p:txBody>
          <a:bodyPr>
            <a:spAutoFit/>
          </a:bodyPr>
          <a:lstStyle/>
          <a:p>
            <a:r>
              <a:rPr lang="nl-NL">
                <a:solidFill>
                  <a:srgbClr val="FFFF29"/>
                </a:solidFill>
                <a:latin typeface="Arial" charset="0"/>
              </a:rPr>
              <a:t>“</a:t>
            </a:r>
            <a:r>
              <a:rPr lang="nl-NL" i="1">
                <a:solidFill>
                  <a:srgbClr val="FFFF29"/>
                </a:solidFill>
                <a:latin typeface="Arial" charset="0"/>
              </a:rPr>
              <a:t>Rabbi Sjemoe’el bar-Nachmani</a:t>
            </a:r>
            <a:r>
              <a:rPr lang="nl-NL">
                <a:solidFill>
                  <a:srgbClr val="FFFF29"/>
                </a:solidFill>
                <a:latin typeface="Arial" charset="0"/>
              </a:rPr>
              <a:t> zei in de naam van </a:t>
            </a:r>
            <a:r>
              <a:rPr lang="nl-NL" i="1">
                <a:solidFill>
                  <a:srgbClr val="FFFF29"/>
                </a:solidFill>
                <a:latin typeface="Arial" charset="0"/>
              </a:rPr>
              <a:t>Rabbi Jochanan</a:t>
            </a:r>
            <a:r>
              <a:rPr lang="nl-NL">
                <a:solidFill>
                  <a:srgbClr val="FFFF29"/>
                </a:solidFill>
                <a:latin typeface="Arial" charset="0"/>
              </a:rPr>
              <a:t>, ‘Mogen de beenderen van hen die het einde der tijden berekenen (dit is de tijd dat de Messias zal komen) weggevaagd worden! Zodra de tijd gekomen is (die zij hebben vastgesteld) en de Messias is nog niet gekomen, zullen zij zeggen, “Hij zal nooit komen!” Het is beter op Hem te wachten, zoals geschreven staat, </a:t>
            </a:r>
            <a:r>
              <a:rPr lang="nl-NL" i="1">
                <a:solidFill>
                  <a:srgbClr val="FFFF29"/>
                </a:solidFill>
                <a:latin typeface="Arial" charset="0"/>
              </a:rPr>
              <a:t>“als het vertoeft, verbeid het” </a:t>
            </a:r>
          </a:p>
          <a:p>
            <a:r>
              <a:rPr lang="nl-NL" i="1">
                <a:solidFill>
                  <a:schemeClr val="bg1"/>
                </a:solidFill>
                <a:latin typeface="Arial" charset="0"/>
              </a:rPr>
              <a:t>(Chava</a:t>
            </a:r>
            <a:r>
              <a:rPr lang="nl-NL" b="1" i="1">
                <a:solidFill>
                  <a:schemeClr val="bg1"/>
                </a:solidFill>
                <a:latin typeface="Arial" charset="0"/>
              </a:rPr>
              <a:t>koek</a:t>
            </a:r>
            <a:r>
              <a:rPr lang="nl-NL" i="1">
                <a:solidFill>
                  <a:schemeClr val="bg1"/>
                </a:solidFill>
                <a:latin typeface="Arial" charset="0"/>
              </a:rPr>
              <a:t> (Habakuk) 2:3)</a:t>
            </a:r>
            <a:r>
              <a:rPr lang="nl-NL">
                <a:solidFill>
                  <a:srgbClr val="FFFF29"/>
                </a:solidFill>
                <a:latin typeface="Arial" charset="0"/>
              </a:rPr>
              <a:t>’”</a:t>
            </a:r>
          </a:p>
          <a:p>
            <a:endParaRPr lang="nl-NL">
              <a:solidFill>
                <a:srgbClr val="FFFF29"/>
              </a:solidFill>
              <a:latin typeface="Arial" charset="0"/>
            </a:endParaRPr>
          </a:p>
        </p:txBody>
      </p:sp>
      <p:sp>
        <p:nvSpPr>
          <p:cNvPr id="9222" name="Text Box 4"/>
          <p:cNvSpPr txBox="1">
            <a:spLocks noChangeArrowheads="1"/>
          </p:cNvSpPr>
          <p:nvPr/>
        </p:nvSpPr>
        <p:spPr bwMode="auto">
          <a:xfrm>
            <a:off x="7329488" y="765175"/>
            <a:ext cx="2447925" cy="641350"/>
          </a:xfrm>
          <a:prstGeom prst="rect">
            <a:avLst/>
          </a:prstGeom>
          <a:noFill/>
          <a:ln w="9525">
            <a:noFill/>
            <a:miter lim="800000"/>
            <a:headEnd/>
            <a:tailEnd/>
          </a:ln>
        </p:spPr>
        <p:txBody>
          <a:bodyPr>
            <a:spAutoFit/>
          </a:bodyPr>
          <a:lstStyle/>
          <a:p>
            <a:pPr algn="ctr">
              <a:spcBef>
                <a:spcPct val="50000"/>
              </a:spcBef>
            </a:pPr>
            <a:r>
              <a:rPr lang="nl-NL" sz="1800">
                <a:solidFill>
                  <a:schemeClr val="bg1"/>
                </a:solidFill>
                <a:latin typeface="Arial" charset="0"/>
              </a:rPr>
              <a:t>Autoriteit van de rabbi</a:t>
            </a:r>
            <a:br>
              <a:rPr lang="nl-NL" sz="1800">
                <a:solidFill>
                  <a:schemeClr val="bg1"/>
                </a:solidFill>
                <a:latin typeface="Arial" charset="0"/>
              </a:rPr>
            </a:br>
            <a:r>
              <a:rPr lang="nl-NL" sz="1800">
                <a:solidFill>
                  <a:schemeClr val="bg1"/>
                </a:solidFill>
                <a:latin typeface="Arial" charset="0"/>
              </a:rPr>
              <a:t>blz. 16</a:t>
            </a:r>
            <a:endParaRPr lang="en-US" sz="1800">
              <a:solidFill>
                <a:schemeClr val="bg1"/>
              </a:solidFill>
              <a:latin typeface="Arial" charset="0"/>
            </a:endParaRPr>
          </a:p>
        </p:txBody>
      </p:sp>
      <p:sp>
        <p:nvSpPr>
          <p:cNvPr id="157701" name="AutoShape 5"/>
          <p:cNvSpPr>
            <a:spLocks noChangeArrowheads="1"/>
          </p:cNvSpPr>
          <p:nvPr/>
        </p:nvSpPr>
        <p:spPr bwMode="auto">
          <a:xfrm>
            <a:off x="7329488" y="1773238"/>
            <a:ext cx="2447925" cy="1655762"/>
          </a:xfrm>
          <a:prstGeom prst="wedgeRoundRectCallout">
            <a:avLst>
              <a:gd name="adj1" fmla="val -75681"/>
              <a:gd name="adj2" fmla="val -37343"/>
              <a:gd name="adj3" fmla="val 16667"/>
            </a:avLst>
          </a:prstGeom>
          <a:solidFill>
            <a:srgbClr val="000046"/>
          </a:solidFill>
          <a:ln w="25400">
            <a:solidFill>
              <a:schemeClr val="accent2"/>
            </a:solidFill>
            <a:miter lim="800000"/>
            <a:headEnd/>
            <a:tailEnd/>
          </a:ln>
        </p:spPr>
        <p:txBody>
          <a:bodyPr/>
          <a:lstStyle/>
          <a:p>
            <a:pPr algn="ctr"/>
            <a:r>
              <a:rPr lang="nl-NL" sz="1800">
                <a:solidFill>
                  <a:srgbClr val="FFFF29"/>
                </a:solidFill>
                <a:latin typeface="Arial" charset="0"/>
              </a:rPr>
              <a:t>De ene </a:t>
            </a:r>
            <a:r>
              <a:rPr lang="nl-NL" sz="1800" i="1">
                <a:solidFill>
                  <a:srgbClr val="FFFF29"/>
                </a:solidFill>
                <a:latin typeface="Arial" charset="0"/>
              </a:rPr>
              <a:t>rabbi</a:t>
            </a:r>
            <a:r>
              <a:rPr lang="nl-NL" sz="1800">
                <a:solidFill>
                  <a:srgbClr val="FFFF29"/>
                </a:solidFill>
                <a:latin typeface="Arial" charset="0"/>
              </a:rPr>
              <a:t> spreekt in de naam van de andere </a:t>
            </a:r>
            <a:r>
              <a:rPr lang="nl-NL" sz="1800" i="1">
                <a:solidFill>
                  <a:srgbClr val="FFFF29"/>
                </a:solidFill>
                <a:latin typeface="Arial" charset="0"/>
              </a:rPr>
              <a:t>rabbi</a:t>
            </a:r>
            <a:r>
              <a:rPr lang="nl-NL" sz="1800">
                <a:solidFill>
                  <a:srgbClr val="FFFF29"/>
                </a:solidFill>
                <a:latin typeface="Arial" charset="0"/>
              </a:rPr>
              <a:t> omdat deze autoriteit had</a:t>
            </a:r>
          </a:p>
        </p:txBody>
      </p:sp>
      <p:sp>
        <p:nvSpPr>
          <p:cNvPr id="157702" name="AutoShape 6"/>
          <p:cNvSpPr>
            <a:spLocks noChangeArrowheads="1"/>
          </p:cNvSpPr>
          <p:nvPr/>
        </p:nvSpPr>
        <p:spPr bwMode="auto">
          <a:xfrm>
            <a:off x="7329488" y="4581525"/>
            <a:ext cx="2447925" cy="1368425"/>
          </a:xfrm>
          <a:prstGeom prst="wedgeRoundRectCallout">
            <a:avLst>
              <a:gd name="adj1" fmla="val -21662"/>
              <a:gd name="adj2" fmla="val -136079"/>
              <a:gd name="adj3" fmla="val 16667"/>
            </a:avLst>
          </a:prstGeom>
          <a:solidFill>
            <a:srgbClr val="000046"/>
          </a:solidFill>
          <a:ln w="25400">
            <a:solidFill>
              <a:schemeClr val="accent2"/>
            </a:solidFill>
            <a:miter lim="800000"/>
            <a:headEnd/>
            <a:tailEnd/>
          </a:ln>
        </p:spPr>
        <p:txBody>
          <a:bodyPr/>
          <a:lstStyle/>
          <a:p>
            <a:pPr algn="ctr"/>
            <a:r>
              <a:rPr lang="nl-NL" sz="1800" i="1">
                <a:solidFill>
                  <a:srgbClr val="FFFF29"/>
                </a:solidFill>
                <a:latin typeface="Arial" charset="0"/>
              </a:rPr>
              <a:t>Jesjoea</a:t>
            </a:r>
            <a:r>
              <a:rPr lang="nl-NL" sz="1800">
                <a:solidFill>
                  <a:srgbClr val="FFFF29"/>
                </a:solidFill>
                <a:latin typeface="Arial" charset="0"/>
              </a:rPr>
              <a:t> deed dit nooit.</a:t>
            </a:r>
          </a:p>
          <a:p>
            <a:pPr algn="ctr"/>
            <a:r>
              <a:rPr lang="nl-NL" sz="1800">
                <a:solidFill>
                  <a:srgbClr val="FFFF29"/>
                </a:solidFill>
                <a:latin typeface="Arial" charset="0"/>
              </a:rPr>
              <a:t> Hij onderwees altijd in zijn eigen naam</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77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77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701" grpId="0" animBg="1"/>
      <p:bldP spid="15770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voettekst 3"/>
          <p:cNvSpPr>
            <a:spLocks noGrp="1"/>
          </p:cNvSpPr>
          <p:nvPr>
            <p:ph type="ftr" sz="quarter" idx="10"/>
          </p:nvPr>
        </p:nvSpPr>
        <p:spPr/>
        <p:txBody>
          <a:bodyPr/>
          <a:lstStyle/>
          <a:p>
            <a:pPr>
              <a:defRPr/>
            </a:pPr>
            <a:r>
              <a:rPr lang="nl-NL"/>
              <a:t>Kesjer</a:t>
            </a:r>
          </a:p>
          <a:p>
            <a:pPr>
              <a:defRPr/>
            </a:pPr>
            <a:endParaRPr lang="nl-NL"/>
          </a:p>
        </p:txBody>
      </p:sp>
      <p:sp>
        <p:nvSpPr>
          <p:cNvPr id="6" name="Tijdelijke aanduiding voor dianummer 4"/>
          <p:cNvSpPr>
            <a:spLocks noGrp="1"/>
          </p:cNvSpPr>
          <p:nvPr>
            <p:ph type="sldNum" sz="quarter" idx="11"/>
          </p:nvPr>
        </p:nvSpPr>
        <p:spPr/>
        <p:txBody>
          <a:bodyPr/>
          <a:lstStyle/>
          <a:p>
            <a:pPr>
              <a:defRPr/>
            </a:pPr>
            <a:fld id="{8F2E6941-F6FF-40B4-A77F-6230F702A984}" type="slidenum">
              <a:rPr lang="nl-NL"/>
              <a:pPr>
                <a:defRPr/>
              </a:pPr>
              <a:t>8</a:t>
            </a:fld>
            <a:endParaRPr lang="nl-NL"/>
          </a:p>
        </p:txBody>
      </p:sp>
      <p:sp>
        <p:nvSpPr>
          <p:cNvPr id="10244" name="Rectangle 1026"/>
          <p:cNvSpPr>
            <a:spLocks noGrp="1" noChangeArrowheads="1"/>
          </p:cNvSpPr>
          <p:nvPr>
            <p:ph type="title"/>
          </p:nvPr>
        </p:nvSpPr>
        <p:spPr/>
        <p:txBody>
          <a:bodyPr/>
          <a:lstStyle/>
          <a:p>
            <a:pPr eaLnBrk="1" hangingPunct="1"/>
            <a:r>
              <a:rPr lang="nl-NL" smtClean="0"/>
              <a:t>JESJOEA DE RABBI</a:t>
            </a:r>
            <a:endParaRPr lang="en-US" smtClean="0"/>
          </a:p>
        </p:txBody>
      </p:sp>
      <p:sp>
        <p:nvSpPr>
          <p:cNvPr id="10245" name="Text Box 1027"/>
          <p:cNvSpPr txBox="1">
            <a:spLocks noChangeArrowheads="1"/>
          </p:cNvSpPr>
          <p:nvPr/>
        </p:nvSpPr>
        <p:spPr bwMode="auto">
          <a:xfrm>
            <a:off x="128588" y="1700213"/>
            <a:ext cx="7056437" cy="2647950"/>
          </a:xfrm>
          <a:prstGeom prst="rect">
            <a:avLst/>
          </a:prstGeom>
          <a:noFill/>
          <a:ln w="9525">
            <a:noFill/>
            <a:miter lim="800000"/>
            <a:headEnd/>
            <a:tailEnd/>
          </a:ln>
        </p:spPr>
        <p:txBody>
          <a:bodyPr>
            <a:spAutoFit/>
          </a:bodyPr>
          <a:lstStyle/>
          <a:p>
            <a:pPr algn="ctr"/>
            <a:r>
              <a:rPr lang="nl-NL">
                <a:solidFill>
                  <a:schemeClr val="bg1"/>
                </a:solidFill>
                <a:latin typeface="Arial" charset="0"/>
              </a:rPr>
              <a:t>Mattitjahoe 7:28-29 (JNT)</a:t>
            </a:r>
          </a:p>
          <a:p>
            <a:endParaRPr lang="nl-NL">
              <a:solidFill>
                <a:schemeClr val="bg1"/>
              </a:solidFill>
              <a:latin typeface="Arial" charset="0"/>
            </a:endParaRPr>
          </a:p>
          <a:p>
            <a:pPr algn="ctr"/>
            <a:r>
              <a:rPr lang="nl-NL">
                <a:solidFill>
                  <a:srgbClr val="FFFF29"/>
                </a:solidFill>
                <a:latin typeface="Arial" charset="0"/>
              </a:rPr>
              <a:t>Toen </a:t>
            </a:r>
            <a:r>
              <a:rPr lang="nl-NL" i="1">
                <a:solidFill>
                  <a:srgbClr val="FFFF29"/>
                </a:solidFill>
                <a:latin typeface="Arial" charset="0"/>
              </a:rPr>
              <a:t>Jesjoea</a:t>
            </a:r>
            <a:r>
              <a:rPr lang="nl-NL">
                <a:solidFill>
                  <a:srgbClr val="FFFF29"/>
                </a:solidFill>
                <a:latin typeface="Arial" charset="0"/>
              </a:rPr>
              <a:t> deze rede beëindigd had,</a:t>
            </a:r>
          </a:p>
          <a:p>
            <a:pPr algn="ctr"/>
            <a:r>
              <a:rPr lang="nl-NL">
                <a:solidFill>
                  <a:srgbClr val="FFFF29"/>
                </a:solidFill>
                <a:latin typeface="Arial" charset="0"/>
              </a:rPr>
              <a:t>waren de scharen verbaasd over de manier,</a:t>
            </a:r>
          </a:p>
          <a:p>
            <a:pPr algn="ctr"/>
            <a:r>
              <a:rPr lang="nl-NL">
                <a:solidFill>
                  <a:srgbClr val="FFFF29"/>
                </a:solidFill>
                <a:latin typeface="Arial" charset="0"/>
              </a:rPr>
              <a:t>waarop hij hen leerde,</a:t>
            </a:r>
          </a:p>
          <a:p>
            <a:pPr algn="ctr"/>
            <a:r>
              <a:rPr lang="nl-NL">
                <a:solidFill>
                  <a:srgbClr val="FFFF29"/>
                </a:solidFill>
                <a:latin typeface="Arial" charset="0"/>
              </a:rPr>
              <a:t>want hij onderwees hen niet als hun </a:t>
            </a:r>
            <a:r>
              <a:rPr lang="nl-NL" i="1">
                <a:solidFill>
                  <a:srgbClr val="FFFF29"/>
                </a:solidFill>
                <a:latin typeface="Arial" charset="0"/>
              </a:rPr>
              <a:t>Tora</a:t>
            </a:r>
            <a:r>
              <a:rPr lang="nl-NL">
                <a:solidFill>
                  <a:srgbClr val="FFFF29"/>
                </a:solidFill>
                <a:latin typeface="Arial" charset="0"/>
              </a:rPr>
              <a:t>-leraren,</a:t>
            </a:r>
          </a:p>
          <a:p>
            <a:pPr algn="ctr"/>
            <a:r>
              <a:rPr lang="nl-NL">
                <a:solidFill>
                  <a:srgbClr val="FFFF29"/>
                </a:solidFill>
                <a:latin typeface="Arial" charset="0"/>
              </a:rPr>
              <a:t>maar als één die zelf de autoriteit had.</a:t>
            </a:r>
          </a:p>
        </p:txBody>
      </p:sp>
      <p:sp>
        <p:nvSpPr>
          <p:cNvPr id="10246" name="Text Box 1028"/>
          <p:cNvSpPr txBox="1">
            <a:spLocks noChangeArrowheads="1"/>
          </p:cNvSpPr>
          <p:nvPr/>
        </p:nvSpPr>
        <p:spPr bwMode="auto">
          <a:xfrm>
            <a:off x="7329488" y="765175"/>
            <a:ext cx="2447925" cy="641350"/>
          </a:xfrm>
          <a:prstGeom prst="rect">
            <a:avLst/>
          </a:prstGeom>
          <a:noFill/>
          <a:ln w="9525">
            <a:noFill/>
            <a:miter lim="800000"/>
            <a:headEnd/>
            <a:tailEnd/>
          </a:ln>
        </p:spPr>
        <p:txBody>
          <a:bodyPr>
            <a:spAutoFit/>
          </a:bodyPr>
          <a:lstStyle/>
          <a:p>
            <a:pPr algn="ctr">
              <a:spcBef>
                <a:spcPct val="50000"/>
              </a:spcBef>
            </a:pPr>
            <a:r>
              <a:rPr lang="nl-NL" sz="1800">
                <a:solidFill>
                  <a:schemeClr val="bg1"/>
                </a:solidFill>
                <a:latin typeface="Arial" charset="0"/>
              </a:rPr>
              <a:t>Autoriteit van de rabbi</a:t>
            </a:r>
            <a:br>
              <a:rPr lang="nl-NL" sz="1800">
                <a:solidFill>
                  <a:schemeClr val="bg1"/>
                </a:solidFill>
                <a:latin typeface="Arial" charset="0"/>
              </a:rPr>
            </a:br>
            <a:r>
              <a:rPr lang="nl-NL" sz="1800">
                <a:solidFill>
                  <a:schemeClr val="bg1"/>
                </a:solidFill>
                <a:latin typeface="Arial" charset="0"/>
              </a:rPr>
              <a:t>blz. 16</a:t>
            </a:r>
            <a:endParaRPr lang="en-US" sz="1800">
              <a:solidFill>
                <a:schemeClr val="bg1"/>
              </a:solidFill>
              <a:latin typeface="Arial" charset="0"/>
            </a:endParaRP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voettekst 3"/>
          <p:cNvSpPr>
            <a:spLocks noGrp="1"/>
          </p:cNvSpPr>
          <p:nvPr>
            <p:ph type="ftr" sz="quarter" idx="10"/>
          </p:nvPr>
        </p:nvSpPr>
        <p:spPr/>
        <p:txBody>
          <a:bodyPr/>
          <a:lstStyle/>
          <a:p>
            <a:pPr>
              <a:defRPr/>
            </a:pPr>
            <a:r>
              <a:rPr lang="nl-NL"/>
              <a:t>Kesjer</a:t>
            </a:r>
          </a:p>
          <a:p>
            <a:pPr>
              <a:defRPr/>
            </a:pPr>
            <a:endParaRPr lang="nl-NL"/>
          </a:p>
        </p:txBody>
      </p:sp>
      <p:sp>
        <p:nvSpPr>
          <p:cNvPr id="8" name="Tijdelijke aanduiding voor dianummer 4"/>
          <p:cNvSpPr>
            <a:spLocks noGrp="1"/>
          </p:cNvSpPr>
          <p:nvPr>
            <p:ph type="sldNum" sz="quarter" idx="11"/>
          </p:nvPr>
        </p:nvSpPr>
        <p:spPr/>
        <p:txBody>
          <a:bodyPr/>
          <a:lstStyle/>
          <a:p>
            <a:pPr>
              <a:defRPr/>
            </a:pPr>
            <a:fld id="{3EFE3294-9466-4CF6-A284-C6A3974634F5}" type="slidenum">
              <a:rPr lang="nl-NL"/>
              <a:pPr>
                <a:defRPr/>
              </a:pPr>
              <a:t>9</a:t>
            </a:fld>
            <a:endParaRPr lang="nl-NL"/>
          </a:p>
        </p:txBody>
      </p:sp>
      <p:sp>
        <p:nvSpPr>
          <p:cNvPr id="11268" name="Rectangle 2"/>
          <p:cNvSpPr>
            <a:spLocks noGrp="1" noChangeArrowheads="1"/>
          </p:cNvSpPr>
          <p:nvPr>
            <p:ph type="title"/>
          </p:nvPr>
        </p:nvSpPr>
        <p:spPr/>
        <p:txBody>
          <a:bodyPr/>
          <a:lstStyle/>
          <a:p>
            <a:pPr eaLnBrk="1" hangingPunct="1"/>
            <a:r>
              <a:rPr lang="nl-NL" smtClean="0"/>
              <a:t>JESJOEA DE RABBI</a:t>
            </a:r>
            <a:endParaRPr lang="en-US" smtClean="0"/>
          </a:p>
        </p:txBody>
      </p:sp>
      <p:sp>
        <p:nvSpPr>
          <p:cNvPr id="11269" name="Text Box 3"/>
          <p:cNvSpPr txBox="1">
            <a:spLocks noChangeArrowheads="1"/>
          </p:cNvSpPr>
          <p:nvPr/>
        </p:nvSpPr>
        <p:spPr bwMode="auto">
          <a:xfrm>
            <a:off x="128588" y="1700213"/>
            <a:ext cx="7056437" cy="3416300"/>
          </a:xfrm>
          <a:prstGeom prst="rect">
            <a:avLst/>
          </a:prstGeom>
          <a:noFill/>
          <a:ln w="9525">
            <a:noFill/>
            <a:miter lim="800000"/>
            <a:headEnd/>
            <a:tailEnd/>
          </a:ln>
        </p:spPr>
        <p:txBody>
          <a:bodyPr>
            <a:spAutoFit/>
          </a:bodyPr>
          <a:lstStyle/>
          <a:p>
            <a:pPr algn="ctr"/>
            <a:r>
              <a:rPr lang="nl-NL">
                <a:solidFill>
                  <a:schemeClr val="bg1"/>
                </a:solidFill>
                <a:latin typeface="Arial" charset="0"/>
              </a:rPr>
              <a:t>Mattitjahoe 21:23 (JNT)</a:t>
            </a:r>
          </a:p>
          <a:p>
            <a:endParaRPr lang="nl-NL">
              <a:solidFill>
                <a:schemeClr val="bg1"/>
              </a:solidFill>
              <a:latin typeface="Arial" charset="0"/>
            </a:endParaRPr>
          </a:p>
          <a:p>
            <a:pPr algn="ctr"/>
            <a:r>
              <a:rPr lang="nl-NL">
                <a:solidFill>
                  <a:srgbClr val="FFFF29"/>
                </a:solidFill>
                <a:latin typeface="Arial" charset="0"/>
              </a:rPr>
              <a:t>Hij ging het Tempelgebied binnen;</a:t>
            </a:r>
          </a:p>
          <a:p>
            <a:pPr algn="ctr"/>
            <a:r>
              <a:rPr lang="nl-NL">
                <a:solidFill>
                  <a:srgbClr val="FFFF29"/>
                </a:solidFill>
                <a:latin typeface="Arial" charset="0"/>
              </a:rPr>
              <a:t>en terwijl hij daar leerde,</a:t>
            </a:r>
          </a:p>
          <a:p>
            <a:pPr algn="ctr"/>
            <a:r>
              <a:rPr lang="nl-NL">
                <a:solidFill>
                  <a:srgbClr val="FFFF29"/>
                </a:solidFill>
                <a:latin typeface="Arial" charset="0"/>
              </a:rPr>
              <a:t>kwamen de hoofd-</a:t>
            </a:r>
            <a:r>
              <a:rPr lang="nl-NL" i="1">
                <a:solidFill>
                  <a:srgbClr val="FFFF29"/>
                </a:solidFill>
                <a:latin typeface="Arial" charset="0"/>
              </a:rPr>
              <a:t>kohaniem</a:t>
            </a:r>
          </a:p>
          <a:p>
            <a:pPr algn="ctr"/>
            <a:r>
              <a:rPr lang="nl-NL">
                <a:solidFill>
                  <a:srgbClr val="FFFF29"/>
                </a:solidFill>
                <a:latin typeface="Arial" charset="0"/>
              </a:rPr>
              <a:t>en de oudsten van het volk bij hem en vroegen: “Welke </a:t>
            </a:r>
            <a:r>
              <a:rPr lang="nl-NL" i="1">
                <a:solidFill>
                  <a:srgbClr val="FFFF29"/>
                </a:solidFill>
                <a:latin typeface="Arial" charset="0"/>
              </a:rPr>
              <a:t>s'micha</a:t>
            </a:r>
            <a:r>
              <a:rPr lang="nl-NL">
                <a:solidFill>
                  <a:srgbClr val="FFFF29"/>
                </a:solidFill>
                <a:latin typeface="Arial" charset="0"/>
              </a:rPr>
              <a:t> heeft u,</a:t>
            </a:r>
          </a:p>
          <a:p>
            <a:pPr algn="ctr"/>
            <a:r>
              <a:rPr lang="nl-NL">
                <a:solidFill>
                  <a:srgbClr val="FFFF29"/>
                </a:solidFill>
                <a:latin typeface="Arial" charset="0"/>
              </a:rPr>
              <a:t>die u autoriteit geeft om deze dingen te doen?</a:t>
            </a:r>
          </a:p>
          <a:p>
            <a:pPr algn="ctr"/>
            <a:r>
              <a:rPr lang="nl-NL">
                <a:solidFill>
                  <a:srgbClr val="FFFF29"/>
                </a:solidFill>
                <a:latin typeface="Arial" charset="0"/>
              </a:rPr>
              <a:t>En wie heeft u deze </a:t>
            </a:r>
            <a:r>
              <a:rPr lang="nl-NL" i="1">
                <a:solidFill>
                  <a:srgbClr val="FFFF29"/>
                </a:solidFill>
                <a:latin typeface="Arial" charset="0"/>
              </a:rPr>
              <a:t>s'micha</a:t>
            </a:r>
            <a:r>
              <a:rPr lang="nl-NL">
                <a:solidFill>
                  <a:srgbClr val="FFFF29"/>
                </a:solidFill>
                <a:latin typeface="Arial" charset="0"/>
              </a:rPr>
              <a:t> gegeven?”</a:t>
            </a:r>
          </a:p>
        </p:txBody>
      </p:sp>
      <p:sp>
        <p:nvSpPr>
          <p:cNvPr id="11270" name="Text Box 4"/>
          <p:cNvSpPr txBox="1">
            <a:spLocks noChangeArrowheads="1"/>
          </p:cNvSpPr>
          <p:nvPr/>
        </p:nvSpPr>
        <p:spPr bwMode="auto">
          <a:xfrm>
            <a:off x="7329488" y="765175"/>
            <a:ext cx="2447925" cy="641350"/>
          </a:xfrm>
          <a:prstGeom prst="rect">
            <a:avLst/>
          </a:prstGeom>
          <a:noFill/>
          <a:ln w="9525">
            <a:noFill/>
            <a:miter lim="800000"/>
            <a:headEnd/>
            <a:tailEnd/>
          </a:ln>
        </p:spPr>
        <p:txBody>
          <a:bodyPr>
            <a:spAutoFit/>
          </a:bodyPr>
          <a:lstStyle/>
          <a:p>
            <a:pPr algn="ctr">
              <a:spcBef>
                <a:spcPct val="50000"/>
              </a:spcBef>
            </a:pPr>
            <a:r>
              <a:rPr lang="nl-NL" sz="1800">
                <a:solidFill>
                  <a:schemeClr val="bg1"/>
                </a:solidFill>
                <a:latin typeface="Arial" charset="0"/>
              </a:rPr>
              <a:t>Autoriteit van de rabbi</a:t>
            </a:r>
            <a:br>
              <a:rPr lang="nl-NL" sz="1800">
                <a:solidFill>
                  <a:schemeClr val="bg1"/>
                </a:solidFill>
                <a:latin typeface="Arial" charset="0"/>
              </a:rPr>
            </a:br>
            <a:r>
              <a:rPr lang="nl-NL" sz="1800">
                <a:solidFill>
                  <a:schemeClr val="bg1"/>
                </a:solidFill>
                <a:latin typeface="Arial" charset="0"/>
              </a:rPr>
              <a:t>blz. 16</a:t>
            </a:r>
            <a:endParaRPr lang="en-US" sz="1800">
              <a:solidFill>
                <a:schemeClr val="bg1"/>
              </a:solidFill>
              <a:latin typeface="Arial" charset="0"/>
            </a:endParaRPr>
          </a:p>
        </p:txBody>
      </p:sp>
      <p:sp>
        <p:nvSpPr>
          <p:cNvPr id="158725" name="AutoShape 5"/>
          <p:cNvSpPr>
            <a:spLocks noChangeArrowheads="1"/>
          </p:cNvSpPr>
          <p:nvPr/>
        </p:nvSpPr>
        <p:spPr bwMode="auto">
          <a:xfrm>
            <a:off x="7329488" y="4221163"/>
            <a:ext cx="2447925" cy="1655762"/>
          </a:xfrm>
          <a:prstGeom prst="wedgeRoundRectCallout">
            <a:avLst>
              <a:gd name="adj1" fmla="val -87481"/>
              <a:gd name="adj2" fmla="val -12222"/>
              <a:gd name="adj3" fmla="val 16667"/>
            </a:avLst>
          </a:prstGeom>
          <a:solidFill>
            <a:srgbClr val="000046"/>
          </a:solidFill>
          <a:ln w="25400">
            <a:solidFill>
              <a:schemeClr val="accent2"/>
            </a:solidFill>
            <a:miter lim="800000"/>
            <a:headEnd/>
            <a:tailEnd/>
          </a:ln>
        </p:spPr>
        <p:txBody>
          <a:bodyPr/>
          <a:lstStyle/>
          <a:p>
            <a:pPr algn="ctr"/>
            <a:r>
              <a:rPr lang="nl-NL" sz="1800">
                <a:solidFill>
                  <a:srgbClr val="FFFF29"/>
                </a:solidFill>
                <a:latin typeface="Arial" charset="0"/>
              </a:rPr>
              <a:t>De wijding tot </a:t>
            </a:r>
            <a:r>
              <a:rPr lang="nl-NL" sz="1800" i="1">
                <a:solidFill>
                  <a:srgbClr val="FFFF29"/>
                </a:solidFill>
                <a:latin typeface="Arial" charset="0"/>
              </a:rPr>
              <a:t>rabbi</a:t>
            </a:r>
            <a:r>
              <a:rPr lang="nl-NL" sz="1800">
                <a:solidFill>
                  <a:srgbClr val="FFFF29"/>
                </a:solidFill>
                <a:latin typeface="Arial" charset="0"/>
              </a:rPr>
              <a:t> werd gewoonlijk door handoplegging gedaan door een andere </a:t>
            </a:r>
            <a:r>
              <a:rPr lang="nl-NL" sz="1800" i="1">
                <a:solidFill>
                  <a:srgbClr val="FFFF29"/>
                </a:solidFill>
                <a:latin typeface="Arial" charset="0"/>
              </a:rPr>
              <a:t>rabbi</a:t>
            </a:r>
          </a:p>
        </p:txBody>
      </p:sp>
      <p:sp>
        <p:nvSpPr>
          <p:cNvPr id="158726" name="AutoShape 6"/>
          <p:cNvSpPr>
            <a:spLocks noChangeArrowheads="1"/>
          </p:cNvSpPr>
          <p:nvPr/>
        </p:nvSpPr>
        <p:spPr bwMode="auto">
          <a:xfrm>
            <a:off x="7329488" y="1484313"/>
            <a:ext cx="2447925" cy="1584325"/>
          </a:xfrm>
          <a:prstGeom prst="wedgeRoundRectCallout">
            <a:avLst>
              <a:gd name="adj1" fmla="val -20167"/>
              <a:gd name="adj2" fmla="val 119639"/>
              <a:gd name="adj3" fmla="val 16667"/>
            </a:avLst>
          </a:prstGeom>
          <a:solidFill>
            <a:srgbClr val="000046"/>
          </a:solidFill>
          <a:ln w="25400">
            <a:solidFill>
              <a:schemeClr val="accent2"/>
            </a:solidFill>
            <a:miter lim="800000"/>
            <a:headEnd/>
            <a:tailEnd/>
          </a:ln>
        </p:spPr>
        <p:txBody>
          <a:bodyPr/>
          <a:lstStyle/>
          <a:p>
            <a:pPr algn="ctr"/>
            <a:r>
              <a:rPr lang="nl-NL" sz="1800" i="1">
                <a:solidFill>
                  <a:srgbClr val="FFFF29"/>
                </a:solidFill>
                <a:latin typeface="Arial" charset="0"/>
              </a:rPr>
              <a:t>Jesjoea</a:t>
            </a:r>
            <a:r>
              <a:rPr lang="nl-NL" sz="1800">
                <a:solidFill>
                  <a:srgbClr val="FFFF29"/>
                </a:solidFill>
                <a:latin typeface="Arial" charset="0"/>
              </a:rPr>
              <a:t> had als Zoon van God</a:t>
            </a:r>
            <a:br>
              <a:rPr lang="nl-NL" sz="1800">
                <a:solidFill>
                  <a:srgbClr val="FFFF29"/>
                </a:solidFill>
                <a:latin typeface="Arial" charset="0"/>
              </a:rPr>
            </a:br>
            <a:r>
              <a:rPr lang="nl-NL" sz="1800">
                <a:solidFill>
                  <a:srgbClr val="FFFF29"/>
                </a:solidFill>
                <a:latin typeface="Arial" charset="0"/>
              </a:rPr>
              <a:t>zijn autoriteit rechtstreeks van God zelf</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87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87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5" grpId="0" animBg="1"/>
      <p:bldP spid="158726" grpId="0" animBg="1"/>
    </p:bldLst>
  </p:timing>
</p:sld>
</file>

<file path=ppt/theme/theme1.xml><?xml version="1.0" encoding="utf-8"?>
<a:theme xmlns:a="http://schemas.openxmlformats.org/drawingml/2006/main" name="Standaardontwerp">
  <a:themeElements>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ardontwerp">
      <a:majorFont>
        <a:latin typeface="Arial"/>
        <a:ea typeface=""/>
        <a:cs typeface="Arial"/>
      </a:majorFont>
      <a:minorFont>
        <a:latin typeface="Arial"/>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351</TotalTime>
  <Words>509</Words>
  <Application>Microsoft Office PowerPoint</Application>
  <PresentationFormat>A4 (210 x 297 mm)</PresentationFormat>
  <Paragraphs>149</Paragraphs>
  <Slides>11</Slides>
  <Notes>0</Notes>
  <HiddenSlides>0</HiddenSlides>
  <MMClips>5</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11</vt:i4>
      </vt:variant>
    </vt:vector>
  </HeadingPairs>
  <TitlesOfParts>
    <vt:vector size="18" baseType="lpstr">
      <vt:lpstr>Times New Roman</vt:lpstr>
      <vt:lpstr>Arial</vt:lpstr>
      <vt:lpstr>HebrewTh</vt:lpstr>
      <vt:lpstr>Courier New</vt:lpstr>
      <vt:lpstr>Brush Script MT</vt:lpstr>
      <vt:lpstr>Arial Black</vt:lpstr>
      <vt:lpstr>Standaardontwerp</vt:lpstr>
      <vt:lpstr>HEBREEUWS</vt:lpstr>
      <vt:lpstr>WOORDSTUDIE</vt:lpstr>
      <vt:lpstr>Dia 3</vt:lpstr>
      <vt:lpstr>Dia 4</vt:lpstr>
      <vt:lpstr>Dia 5</vt:lpstr>
      <vt:lpstr>Dia 6</vt:lpstr>
      <vt:lpstr>JESJOEA DE RABBI</vt:lpstr>
      <vt:lpstr>JESJOEA DE RABBI</vt:lpstr>
      <vt:lpstr>JESJOEA DE RABBI</vt:lpstr>
      <vt:lpstr>JESJOEA DE RABBI</vt:lpstr>
      <vt:lpstr>Dia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2 Kesjer / Jezus de rabbi</dc:title>
  <dc:creator>Kees van Dorth</dc:creator>
  <cp:lastModifiedBy>Andre</cp:lastModifiedBy>
  <cp:revision>84</cp:revision>
  <dcterms:created xsi:type="dcterms:W3CDTF">2007-06-11T17:14:46Z</dcterms:created>
  <dcterms:modified xsi:type="dcterms:W3CDTF">2012-08-08T05:49:53Z</dcterms:modified>
</cp:coreProperties>
</file>