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4901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639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17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751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0791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8101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37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60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5103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825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701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B87FA-8FC0-43E9-A757-F5D8C226D6E6}" type="datetimeFigureOut">
              <a:rPr lang="nl-BE" smtClean="0"/>
              <a:t>26/10/2013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02F0D-BB57-47E5-B00A-EB4E725D47F4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60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54405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126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325"/>
            <a:ext cx="99060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4848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Diavoorstelling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jan</cp:lastModifiedBy>
  <cp:revision>2</cp:revision>
  <dcterms:created xsi:type="dcterms:W3CDTF">2013-10-26T08:40:44Z</dcterms:created>
  <dcterms:modified xsi:type="dcterms:W3CDTF">2013-10-26T08:54:11Z</dcterms:modified>
</cp:coreProperties>
</file>