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6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87FA-8FC0-43E9-A757-F5D8C226D6E6}" type="datetimeFigureOut">
              <a:rPr lang="nl-BE" smtClean="0"/>
              <a:t>26/10/2013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2F0D-BB57-47E5-B00A-EB4E725D47F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49017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87FA-8FC0-43E9-A757-F5D8C226D6E6}" type="datetimeFigureOut">
              <a:rPr lang="nl-BE" smtClean="0"/>
              <a:t>26/10/2013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2F0D-BB57-47E5-B00A-EB4E725D47F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56398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87FA-8FC0-43E9-A757-F5D8C226D6E6}" type="datetimeFigureOut">
              <a:rPr lang="nl-BE" smtClean="0"/>
              <a:t>26/10/2013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2F0D-BB57-47E5-B00A-EB4E725D47F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31791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87FA-8FC0-43E9-A757-F5D8C226D6E6}" type="datetimeFigureOut">
              <a:rPr lang="nl-BE" smtClean="0"/>
              <a:t>26/10/2013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2F0D-BB57-47E5-B00A-EB4E725D47F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37515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87FA-8FC0-43E9-A757-F5D8C226D6E6}" type="datetimeFigureOut">
              <a:rPr lang="nl-BE" smtClean="0"/>
              <a:t>26/10/2013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2F0D-BB57-47E5-B00A-EB4E725D47F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07914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87FA-8FC0-43E9-A757-F5D8C226D6E6}" type="datetimeFigureOut">
              <a:rPr lang="nl-BE" smtClean="0"/>
              <a:t>26/10/2013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2F0D-BB57-47E5-B00A-EB4E725D47F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810159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87FA-8FC0-43E9-A757-F5D8C226D6E6}" type="datetimeFigureOut">
              <a:rPr lang="nl-BE" smtClean="0"/>
              <a:t>26/10/2013</a:t>
            </a:fld>
            <a:endParaRPr lang="nl-B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2F0D-BB57-47E5-B00A-EB4E725D47F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8374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87FA-8FC0-43E9-A757-F5D8C226D6E6}" type="datetimeFigureOut">
              <a:rPr lang="nl-BE" smtClean="0"/>
              <a:t>26/10/2013</a:t>
            </a:fld>
            <a:endParaRPr lang="nl-B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2F0D-BB57-47E5-B00A-EB4E725D47F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4606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87FA-8FC0-43E9-A757-F5D8C226D6E6}" type="datetimeFigureOut">
              <a:rPr lang="nl-BE" smtClean="0"/>
              <a:t>26/10/2013</a:t>
            </a:fld>
            <a:endParaRPr lang="nl-B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2F0D-BB57-47E5-B00A-EB4E725D47F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51034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87FA-8FC0-43E9-A757-F5D8C226D6E6}" type="datetimeFigureOut">
              <a:rPr lang="nl-BE" smtClean="0"/>
              <a:t>26/10/2013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2F0D-BB57-47E5-B00A-EB4E725D47F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5825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87FA-8FC0-43E9-A757-F5D8C226D6E6}" type="datetimeFigureOut">
              <a:rPr lang="nl-BE" smtClean="0"/>
              <a:t>26/10/2013</a:t>
            </a:fld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02F0D-BB57-47E5-B00A-EB4E725D47F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67017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B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B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B87FA-8FC0-43E9-A757-F5D8C226D6E6}" type="datetimeFigureOut">
              <a:rPr lang="nl-BE" smtClean="0"/>
              <a:t>26/10/2013</a:t>
            </a:fld>
            <a:endParaRPr lang="nl-B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02F0D-BB57-47E5-B00A-EB4E725D47F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1609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B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"/>
            <a:ext cx="9544050" cy="680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1126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B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57325"/>
            <a:ext cx="99060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7484820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Diavoorstelling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Kantoorthema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jan</dc:creator>
  <cp:lastModifiedBy>jan</cp:lastModifiedBy>
  <cp:revision>2</cp:revision>
  <dcterms:created xsi:type="dcterms:W3CDTF">2013-10-26T08:40:44Z</dcterms:created>
  <dcterms:modified xsi:type="dcterms:W3CDTF">2013-10-26T08:54:11Z</dcterms:modified>
</cp:coreProperties>
</file>