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8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4177E-3113-482C-866C-A03D5CB5612D}" type="datetimeFigureOut">
              <a:rPr lang="nl-BE" smtClean="0"/>
              <a:t>7/06/2014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BA073-F562-4E9B-92E5-D388D384BBB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47144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4177E-3113-482C-866C-A03D5CB5612D}" type="datetimeFigureOut">
              <a:rPr lang="nl-BE" smtClean="0"/>
              <a:t>7/06/2014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BA073-F562-4E9B-92E5-D388D384BBB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66829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4177E-3113-482C-866C-A03D5CB5612D}" type="datetimeFigureOut">
              <a:rPr lang="nl-BE" smtClean="0"/>
              <a:t>7/06/2014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BA073-F562-4E9B-92E5-D388D384BBB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63437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4177E-3113-482C-866C-A03D5CB5612D}" type="datetimeFigureOut">
              <a:rPr lang="nl-BE" smtClean="0"/>
              <a:t>7/06/2014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BA073-F562-4E9B-92E5-D388D384BBB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38335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4177E-3113-482C-866C-A03D5CB5612D}" type="datetimeFigureOut">
              <a:rPr lang="nl-BE" smtClean="0"/>
              <a:t>7/06/2014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BA073-F562-4E9B-92E5-D388D384BBB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2701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4177E-3113-482C-866C-A03D5CB5612D}" type="datetimeFigureOut">
              <a:rPr lang="nl-BE" smtClean="0"/>
              <a:t>7/06/2014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BA073-F562-4E9B-92E5-D388D384BBB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48101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4177E-3113-482C-866C-A03D5CB5612D}" type="datetimeFigureOut">
              <a:rPr lang="nl-BE" smtClean="0"/>
              <a:t>7/06/2014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BA073-F562-4E9B-92E5-D388D384BBB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75778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4177E-3113-482C-866C-A03D5CB5612D}" type="datetimeFigureOut">
              <a:rPr lang="nl-BE" smtClean="0"/>
              <a:t>7/06/2014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BA073-F562-4E9B-92E5-D388D384BBB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35582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4177E-3113-482C-866C-A03D5CB5612D}" type="datetimeFigureOut">
              <a:rPr lang="nl-BE" smtClean="0"/>
              <a:t>7/06/2014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BA073-F562-4E9B-92E5-D388D384BBB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96675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4177E-3113-482C-866C-A03D5CB5612D}" type="datetimeFigureOut">
              <a:rPr lang="nl-BE" smtClean="0"/>
              <a:t>7/06/2014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BA073-F562-4E9B-92E5-D388D384BBB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01890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4177E-3113-482C-866C-A03D5CB5612D}" type="datetimeFigureOut">
              <a:rPr lang="nl-BE" smtClean="0"/>
              <a:t>7/06/2014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BA073-F562-4E9B-92E5-D388D384BBB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46344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4177E-3113-482C-866C-A03D5CB5612D}" type="datetimeFigureOut">
              <a:rPr lang="nl-BE" smtClean="0"/>
              <a:t>7/06/2014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BA073-F562-4E9B-92E5-D388D384BBB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44588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" y="609600"/>
            <a:ext cx="76581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21656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Diavoorstelling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Kantoorthema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jan</dc:creator>
  <cp:lastModifiedBy>jan</cp:lastModifiedBy>
  <cp:revision>1</cp:revision>
  <dcterms:created xsi:type="dcterms:W3CDTF">2014-06-07T17:04:04Z</dcterms:created>
  <dcterms:modified xsi:type="dcterms:W3CDTF">2014-06-07T17:04:43Z</dcterms:modified>
</cp:coreProperties>
</file>