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3"/>
  </p:notesMasterIdLst>
  <p:handoutMasterIdLst>
    <p:handoutMasterId r:id="rId14"/>
  </p:handoutMasterIdLst>
  <p:sldIdLst>
    <p:sldId id="358" r:id="rId2"/>
    <p:sldId id="336" r:id="rId3"/>
    <p:sldId id="335" r:id="rId4"/>
    <p:sldId id="386" r:id="rId5"/>
    <p:sldId id="387" r:id="rId6"/>
    <p:sldId id="388" r:id="rId7"/>
    <p:sldId id="389" r:id="rId8"/>
    <p:sldId id="392" r:id="rId9"/>
    <p:sldId id="396" r:id="rId10"/>
    <p:sldId id="369" r:id="rId11"/>
    <p:sldId id="362" r:id="rId12"/>
  </p:sldIdLst>
  <p:sldSz cx="9906000" cy="6858000" type="A4"/>
  <p:notesSz cx="6858000" cy="9144000"/>
  <p:embeddedFontLst>
    <p:embeddedFont>
      <p:font typeface="HebrewTh"/>
      <p:regular r:id="rId15"/>
    </p:embeddedFont>
    <p:embeddedFont>
      <p:font typeface="Brush Script MT" pitchFamily="66" charset="0"/>
      <p:italic r:id="rId16"/>
    </p:embeddedFont>
    <p:embeddedFont>
      <p:font typeface="Arial Black" pitchFamily="34" charset="0"/>
      <p:bold r:id="rId17"/>
    </p:embeddedFont>
  </p:embeddedFontLst>
  <p:defaultTextStyle>
    <a:defPPr>
      <a:defRPr lang="nl-NL"/>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8080"/>
    <a:srgbClr val="FFFF00"/>
    <a:srgbClr val="CC0000"/>
    <a:srgbClr val="660066"/>
    <a:srgbClr val="FFFF29"/>
    <a:srgbClr val="FFFFAF"/>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74"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836"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404813" y="369888"/>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600">
                <a:latin typeface="Arial Black" pitchFamily="34" charset="0"/>
                <a:cs typeface="+mn-cs"/>
              </a:defRPr>
            </a:lvl1pPr>
          </a:lstStyle>
          <a:p>
            <a:pPr>
              <a:defRPr/>
            </a:pPr>
            <a:r>
              <a:rPr lang="nl-NL"/>
              <a:t>KESJER</a:t>
            </a:r>
          </a:p>
        </p:txBody>
      </p:sp>
      <p:sp>
        <p:nvSpPr>
          <p:cNvPr id="96259" name="Rectangle 3"/>
          <p:cNvSpPr>
            <a:spLocks noGrp="1" noChangeArrowheads="1"/>
          </p:cNvSpPr>
          <p:nvPr>
            <p:ph type="dt" sz="quarter" idx="1"/>
          </p:nvPr>
        </p:nvSpPr>
        <p:spPr bwMode="auto">
          <a:xfrm>
            <a:off x="3933825" y="395288"/>
            <a:ext cx="2466975" cy="43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r>
              <a:rPr lang="nl-NL"/>
              <a:t>11-01-2007</a:t>
            </a:r>
          </a:p>
        </p:txBody>
      </p:sp>
      <p:sp>
        <p:nvSpPr>
          <p:cNvPr id="96260" name="Rectangle 4"/>
          <p:cNvSpPr>
            <a:spLocks noGrp="1" noChangeArrowheads="1"/>
          </p:cNvSpPr>
          <p:nvPr>
            <p:ph type="ftr" sz="quarter" idx="2"/>
          </p:nvPr>
        </p:nvSpPr>
        <p:spPr bwMode="auto">
          <a:xfrm>
            <a:off x="477838" y="8459788"/>
            <a:ext cx="431958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a:latin typeface="Arial" charset="0"/>
                <a:cs typeface="+mn-cs"/>
              </a:defRPr>
            </a:lvl1pPr>
          </a:lstStyle>
          <a:p>
            <a:pPr>
              <a:defRPr/>
            </a:pPr>
            <a:r>
              <a:rPr lang="nl-NL"/>
              <a:t>Gerard J.Wijtsma – 0516-542418 – gjwijtsma@planet.nl</a:t>
            </a:r>
          </a:p>
        </p:txBody>
      </p:sp>
      <p:sp>
        <p:nvSpPr>
          <p:cNvPr id="96261" name="Rectangle 5"/>
          <p:cNvSpPr>
            <a:spLocks noGrp="1" noChangeArrowheads="1"/>
          </p:cNvSpPr>
          <p:nvPr>
            <p:ph type="sldNum" sz="quarter" idx="3"/>
          </p:nvPr>
        </p:nvSpPr>
        <p:spPr bwMode="auto">
          <a:xfrm>
            <a:off x="5084763" y="8459788"/>
            <a:ext cx="153193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D029FDCB-5C6B-47CF-99B5-BEA5FDB3F1BE}" type="slidenum">
              <a:rPr lang="nl-NL"/>
              <a:pPr>
                <a:defRPr/>
              </a:pPr>
              <a:t>‹nr.›</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nl-NL"/>
          </a:p>
        </p:txBody>
      </p:sp>
      <p:sp>
        <p:nvSpPr>
          <p:cNvPr id="194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nl-NL"/>
          </a:p>
        </p:txBody>
      </p:sp>
      <p:sp>
        <p:nvSpPr>
          <p:cNvPr id="14340"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p:spPr>
      </p:sp>
      <p:sp>
        <p:nvSpPr>
          <p:cNvPr id="194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194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nl-NL"/>
          </a:p>
        </p:txBody>
      </p:sp>
      <p:sp>
        <p:nvSpPr>
          <p:cNvPr id="194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08B713D4-5FBB-46E6-98D2-06C32A897CDC}" type="slidenum">
              <a:rPr lang="nl-NL"/>
              <a:pPr>
                <a:defRPr/>
              </a:pPr>
              <a:t>‹nr.›</a:t>
            </a:fld>
            <a:endParaRPr 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C02A8A3A-1787-4C9E-8F9B-1643C84FCBC9}" type="slidenum">
              <a:rPr lang="nl-NL" smtClean="0">
                <a:cs typeface="Arial" charset="0"/>
              </a:rPr>
              <a:pPr/>
              <a:t>4</a:t>
            </a:fld>
            <a:endParaRPr lang="nl-NL" smtClean="0">
              <a:cs typeface="Arial" charset="0"/>
            </a:endParaRPr>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950" y="2286000"/>
            <a:ext cx="8420100" cy="1143000"/>
          </a:xfrm>
        </p:spPr>
        <p:txBody>
          <a:bodyPr/>
          <a:lstStyle>
            <a:lvl1pPr>
              <a:defRPr/>
            </a:lvl1pPr>
          </a:lstStyle>
          <a:p>
            <a:r>
              <a:rPr lang="nl-NL"/>
              <a:t>Klik om het opmaakprofiel van de modeltitel te bewerken</a:t>
            </a:r>
          </a:p>
        </p:txBody>
      </p:sp>
      <p:sp>
        <p:nvSpPr>
          <p:cNvPr id="3075" name="Rectangle 3"/>
          <p:cNvSpPr>
            <a:spLocks noGrp="1" noChangeArrowheads="1"/>
          </p:cNvSpPr>
          <p:nvPr>
            <p:ph type="subTitle" idx="1"/>
          </p:nvPr>
        </p:nvSpPr>
        <p:spPr>
          <a:xfrm>
            <a:off x="1485900" y="3886200"/>
            <a:ext cx="6934200" cy="1752600"/>
          </a:xfrm>
        </p:spPr>
        <p:txBody>
          <a:bodyPr/>
          <a:lstStyle>
            <a:lvl1pPr marL="0" indent="0" algn="ctr">
              <a:buFontTx/>
              <a:buNone/>
              <a:defRPr/>
            </a:lvl1pPr>
          </a:lstStyle>
          <a:p>
            <a:r>
              <a:rPr lang="nl-NL"/>
              <a:t>Klik om het opmaakprofiel van de modelondertitel te bewerken</a:t>
            </a:r>
          </a:p>
        </p:txBody>
      </p:sp>
      <p:sp>
        <p:nvSpPr>
          <p:cNvPr id="4" name="Rectangle 4"/>
          <p:cNvSpPr>
            <a:spLocks noGrp="1" noChangeArrowheads="1"/>
          </p:cNvSpPr>
          <p:nvPr>
            <p:ph type="dt" sz="half" idx="10"/>
          </p:nvPr>
        </p:nvSpPr>
        <p:spPr bwMode="auto">
          <a:xfrm>
            <a:off x="742950" y="6248400"/>
            <a:ext cx="206375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latin typeface="Arial Black" pitchFamily="34" charset="0"/>
                <a:cs typeface="+mn-cs"/>
              </a:defRPr>
            </a:lvl1pPr>
          </a:lstStyle>
          <a:p>
            <a:pPr>
              <a:defRPr/>
            </a:pPr>
            <a:endParaRPr lang="nl-NL"/>
          </a:p>
        </p:txBody>
      </p:sp>
      <p:sp>
        <p:nvSpPr>
          <p:cNvPr id="5" name="Rectangle 5"/>
          <p:cNvSpPr>
            <a:spLocks noGrp="1" noChangeArrowheads="1"/>
          </p:cNvSpPr>
          <p:nvPr>
            <p:ph type="ftr" sz="quarter" idx="11"/>
          </p:nvPr>
        </p:nvSpPr>
        <p:spPr>
          <a:xfrm>
            <a:off x="3384550" y="6248400"/>
            <a:ext cx="3136900" cy="457200"/>
          </a:xfrm>
        </p:spPr>
        <p:txBody>
          <a:bodyPr/>
          <a:lstStyle>
            <a:lvl1pPr algn="ctr">
              <a:defRPr sz="1400">
                <a:solidFill>
                  <a:schemeClr val="tx1"/>
                </a:solidFill>
                <a:latin typeface="Arial Black" pitchFamily="34" charset="0"/>
              </a:defRPr>
            </a:lvl1pPr>
          </a:lstStyle>
          <a:p>
            <a:pPr>
              <a:defRPr/>
            </a:pPr>
            <a:endParaRPr lang="nl-NL"/>
          </a:p>
        </p:txBody>
      </p:sp>
      <p:sp>
        <p:nvSpPr>
          <p:cNvPr id="6" name="Rectangle 6"/>
          <p:cNvSpPr>
            <a:spLocks noGrp="1" noChangeArrowheads="1"/>
          </p:cNvSpPr>
          <p:nvPr>
            <p:ph type="sldNum" sz="quarter" idx="12"/>
          </p:nvPr>
        </p:nvSpPr>
        <p:spPr>
          <a:xfrm>
            <a:off x="7099300" y="6248400"/>
            <a:ext cx="2063750" cy="457200"/>
          </a:xfrm>
        </p:spPr>
        <p:txBody>
          <a:bodyPr/>
          <a:lstStyle>
            <a:lvl1pPr>
              <a:defRPr b="0">
                <a:solidFill>
                  <a:schemeClr val="tx1"/>
                </a:solidFill>
                <a:latin typeface="Arial Black" pitchFamily="34" charset="0"/>
              </a:defRPr>
            </a:lvl1pPr>
          </a:lstStyle>
          <a:p>
            <a:pPr>
              <a:defRPr/>
            </a:pPr>
            <a:fld id="{951F6EAD-7645-49B1-B572-33706AF52536}" type="slidenum">
              <a:rPr lang="nl-NL"/>
              <a:pPr>
                <a:defRPr/>
              </a:pPr>
              <a:t>‹nr.›</a:t>
            </a:fld>
            <a:endParaRPr lang="nl-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fld id="{F5A566E8-B6DB-43B3-8945-59570B85104D}" type="slidenum">
              <a:rPr lang="nl-NL"/>
              <a:pPr>
                <a:defRPr/>
              </a:pPr>
              <a:t>‹nr.›</a:t>
            </a:fld>
            <a:endParaRPr lang="nl-NL"/>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5367338" y="0"/>
            <a:ext cx="1746250" cy="685800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128588" y="0"/>
            <a:ext cx="5086350" cy="68580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fld id="{5915C2A5-F242-4ABC-974D-A5E21D403A7B}" type="slidenum">
              <a:rPr lang="nl-NL"/>
              <a:pPr>
                <a:defRPr/>
              </a:pPr>
              <a:t>‹nr.›</a:t>
            </a:fld>
            <a:endParaRPr lang="nl-NL"/>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a:xfrm>
            <a:off x="128588" y="0"/>
            <a:ext cx="6985000" cy="1268413"/>
          </a:xfrm>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128588" y="1341438"/>
            <a:ext cx="3416300" cy="551656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3697288" y="1341438"/>
            <a:ext cx="3416300" cy="551656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fld id="{E6CA9991-2F4E-4DC1-822F-1864E13E46AB}" type="slidenum">
              <a:rPr lang="nl-NL"/>
              <a:pPr>
                <a:defRPr/>
              </a:pPr>
              <a:t>‹nr.›</a:t>
            </a:fld>
            <a:endParaRPr lang="nl-NL"/>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fld id="{C58F40E4-3F86-4CD6-9A59-A503A1310765}" type="slidenum">
              <a:rPr lang="nl-NL"/>
              <a:pPr>
                <a:defRPr/>
              </a:pPr>
              <a:t>‹nr.›</a:t>
            </a:fld>
            <a:endParaRPr lang="nl-NL"/>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82638" y="4406900"/>
            <a:ext cx="84201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fld id="{716DB52A-8172-4B46-8617-6156164DCDBA}" type="slidenum">
              <a:rPr lang="nl-NL"/>
              <a:pPr>
                <a:defRPr/>
              </a:pPr>
              <a:t>‹nr.›</a:t>
            </a:fld>
            <a:endParaRPr lang="nl-NL"/>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128588" y="1341438"/>
            <a:ext cx="3416300" cy="5516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3697288" y="1341438"/>
            <a:ext cx="3416300" cy="5516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fld id="{FCF846CE-62CB-4F57-81B6-B22A652B9F74}" type="slidenum">
              <a:rPr lang="nl-NL"/>
              <a:pPr>
                <a:defRPr/>
              </a:pPr>
              <a:t>‹nr.›</a:t>
            </a:fld>
            <a:endParaRPr lang="nl-NL"/>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95300" y="274638"/>
            <a:ext cx="89154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8" name="Rectangle 6"/>
          <p:cNvSpPr>
            <a:spLocks noGrp="1" noChangeArrowheads="1"/>
          </p:cNvSpPr>
          <p:nvPr>
            <p:ph type="sldNum" sz="quarter" idx="11"/>
          </p:nvPr>
        </p:nvSpPr>
        <p:spPr>
          <a:ln/>
        </p:spPr>
        <p:txBody>
          <a:bodyPr/>
          <a:lstStyle>
            <a:lvl1pPr>
              <a:defRPr/>
            </a:lvl1pPr>
          </a:lstStyle>
          <a:p>
            <a:pPr>
              <a:defRPr/>
            </a:pPr>
            <a:fld id="{A8F52305-88D2-493D-A53A-EDB603BA4689}" type="slidenum">
              <a:rPr lang="nl-NL"/>
              <a:pPr>
                <a:defRPr/>
              </a:pPr>
              <a:t>‹nr.›</a:t>
            </a:fld>
            <a:endParaRPr lang="nl-NL"/>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4" name="Rectangle 6"/>
          <p:cNvSpPr>
            <a:spLocks noGrp="1" noChangeArrowheads="1"/>
          </p:cNvSpPr>
          <p:nvPr>
            <p:ph type="sldNum" sz="quarter" idx="11"/>
          </p:nvPr>
        </p:nvSpPr>
        <p:spPr>
          <a:ln/>
        </p:spPr>
        <p:txBody>
          <a:bodyPr/>
          <a:lstStyle>
            <a:lvl1pPr>
              <a:defRPr/>
            </a:lvl1pPr>
          </a:lstStyle>
          <a:p>
            <a:pPr>
              <a:defRPr/>
            </a:pPr>
            <a:fld id="{48ED94FF-F483-42FF-9138-EB3E9342B767}" type="slidenum">
              <a:rPr lang="nl-NL"/>
              <a:pPr>
                <a:defRPr/>
              </a:pPr>
              <a:t>‹nr.›</a:t>
            </a:fld>
            <a:endParaRPr lang="nl-NL"/>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3" name="Rectangle 6"/>
          <p:cNvSpPr>
            <a:spLocks noGrp="1" noChangeArrowheads="1"/>
          </p:cNvSpPr>
          <p:nvPr>
            <p:ph type="sldNum" sz="quarter" idx="11"/>
          </p:nvPr>
        </p:nvSpPr>
        <p:spPr>
          <a:ln/>
        </p:spPr>
        <p:txBody>
          <a:bodyPr/>
          <a:lstStyle>
            <a:lvl1pPr>
              <a:defRPr/>
            </a:lvl1pPr>
          </a:lstStyle>
          <a:p>
            <a:pPr>
              <a:defRPr/>
            </a:pPr>
            <a:fld id="{3ABE4997-0E6F-406D-9EFD-A5FEEEF94298}" type="slidenum">
              <a:rPr lang="nl-NL"/>
              <a:pPr>
                <a:defRPr/>
              </a:pPr>
              <a:t>‹nr.›</a:t>
            </a:fld>
            <a:endParaRPr lang="nl-NL"/>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95300" y="273050"/>
            <a:ext cx="3259138"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fld id="{109241A0-D50C-49F2-B0E9-3EB98535B6A1}" type="slidenum">
              <a:rPr lang="nl-NL"/>
              <a:pPr>
                <a:defRPr/>
              </a:pPr>
              <a:t>‹nr.›</a:t>
            </a:fld>
            <a:endParaRPr lang="nl-NL"/>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941513" y="4800600"/>
            <a:ext cx="59436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fld id="{5790D805-07B1-4A89-92F3-53F9469ACB3C}" type="slidenum">
              <a:rPr lang="nl-NL"/>
              <a:pPr>
                <a:defRPr/>
              </a:pPr>
              <a:t>‹nr.›</a:t>
            </a:fld>
            <a:endParaRPr lang="nl-NL"/>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8588" y="0"/>
            <a:ext cx="6985000" cy="12684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het opmaakprofiel van de modeltitel te bewerken</a:t>
            </a:r>
          </a:p>
        </p:txBody>
      </p:sp>
      <p:sp>
        <p:nvSpPr>
          <p:cNvPr id="1027" name="Rectangle 3"/>
          <p:cNvSpPr>
            <a:spLocks noGrp="1" noChangeArrowheads="1"/>
          </p:cNvSpPr>
          <p:nvPr>
            <p:ph type="body" idx="1"/>
          </p:nvPr>
        </p:nvSpPr>
        <p:spPr bwMode="auto">
          <a:xfrm>
            <a:off x="128588" y="1341438"/>
            <a:ext cx="6985000" cy="55165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1029" name="Rectangle 5"/>
          <p:cNvSpPr>
            <a:spLocks noGrp="1" noChangeArrowheads="1"/>
          </p:cNvSpPr>
          <p:nvPr>
            <p:ph type="ftr" sz="quarter" idx="3"/>
          </p:nvPr>
        </p:nvSpPr>
        <p:spPr bwMode="auto">
          <a:xfrm>
            <a:off x="7185025" y="6524625"/>
            <a:ext cx="1562100" cy="561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latin typeface="+mn-lt"/>
                <a:cs typeface="+mn-cs"/>
              </a:defRPr>
            </a:lvl1pPr>
          </a:lstStyle>
          <a:p>
            <a:pPr>
              <a:defRPr/>
            </a:pPr>
            <a:r>
              <a:rPr lang="nl-NL"/>
              <a:t>Kesjer</a:t>
            </a:r>
          </a:p>
          <a:p>
            <a:pPr>
              <a:defRPr/>
            </a:pPr>
            <a:endParaRPr lang="nl-NL"/>
          </a:p>
        </p:txBody>
      </p:sp>
      <p:sp>
        <p:nvSpPr>
          <p:cNvPr id="1030" name="Rectangle 6"/>
          <p:cNvSpPr>
            <a:spLocks noGrp="1" noChangeArrowheads="1"/>
          </p:cNvSpPr>
          <p:nvPr>
            <p:ph type="sldNum" sz="quarter" idx="4"/>
          </p:nvPr>
        </p:nvSpPr>
        <p:spPr bwMode="auto">
          <a:xfrm>
            <a:off x="9274175" y="6524625"/>
            <a:ext cx="631825" cy="504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solidFill>
                  <a:schemeClr val="bg1"/>
                </a:solidFill>
                <a:latin typeface="+mn-lt"/>
                <a:cs typeface="+mn-cs"/>
              </a:defRPr>
            </a:lvl1pPr>
          </a:lstStyle>
          <a:p>
            <a:pPr>
              <a:defRPr/>
            </a:pPr>
            <a:fld id="{04A22295-5073-45A3-AF87-A50AD3880E6A}" type="slidenum">
              <a:rPr lang="nl-NL"/>
              <a:pPr>
                <a:defRPr/>
              </a:pPr>
              <a:t>‹nr.›</a:t>
            </a:fld>
            <a:endParaRPr lang="nl-NL"/>
          </a:p>
        </p:txBody>
      </p:sp>
      <p:sp>
        <p:nvSpPr>
          <p:cNvPr id="1038" name="Rectangle 14"/>
          <p:cNvSpPr>
            <a:spLocks noChangeArrowheads="1"/>
          </p:cNvSpPr>
          <p:nvPr userDrawn="1"/>
        </p:nvSpPr>
        <p:spPr bwMode="auto">
          <a:xfrm>
            <a:off x="7185025" y="404813"/>
            <a:ext cx="2720975" cy="457200"/>
          </a:xfrm>
          <a:prstGeom prst="rect">
            <a:avLst/>
          </a:prstGeom>
          <a:noFill/>
          <a:ln w="9525">
            <a:noFill/>
            <a:miter lim="800000"/>
            <a:headEnd/>
            <a:tailEnd/>
          </a:ln>
          <a:effectLst/>
        </p:spPr>
        <p:txBody>
          <a:bodyPr>
            <a:spAutoFit/>
          </a:bodyPr>
          <a:lstStyle/>
          <a:p>
            <a:pPr algn="ctr">
              <a:defRPr/>
            </a:pPr>
            <a:r>
              <a:rPr lang="en-US">
                <a:solidFill>
                  <a:srgbClr val="FFFF00"/>
                </a:solidFill>
                <a:latin typeface="Arial" charset="0"/>
              </a:rPr>
              <a:t>Les 1</a:t>
            </a:r>
            <a:endParaRPr lang="nl-NL">
              <a:solidFill>
                <a:srgbClr val="FFFF00"/>
              </a:solidFill>
              <a:latin typeface="Arial" charset="0"/>
            </a:endParaRPr>
          </a:p>
        </p:txBody>
      </p:sp>
      <p:sp>
        <p:nvSpPr>
          <p:cNvPr id="1039" name="Rectangle 15"/>
          <p:cNvSpPr>
            <a:spLocks noChangeArrowheads="1"/>
          </p:cNvSpPr>
          <p:nvPr/>
        </p:nvSpPr>
        <p:spPr bwMode="auto">
          <a:xfrm>
            <a:off x="128588" y="6577013"/>
            <a:ext cx="1655762" cy="561975"/>
          </a:xfrm>
          <a:prstGeom prst="rect">
            <a:avLst/>
          </a:prstGeom>
          <a:noFill/>
          <a:ln w="9525">
            <a:noFill/>
            <a:miter lim="800000"/>
            <a:headEnd/>
            <a:tailEnd/>
          </a:ln>
          <a:effectLst/>
        </p:spPr>
        <p:txBody>
          <a:bodyPr/>
          <a:lstStyle/>
          <a:p>
            <a:pPr>
              <a:defRPr/>
            </a:pPr>
            <a:r>
              <a:rPr lang="nl-NL" sz="1000">
                <a:solidFill>
                  <a:schemeClr val="bg1"/>
                </a:solidFill>
                <a:latin typeface="Arial" charset="0"/>
              </a:rPr>
              <a:t>© Stichting Shoresh 2007</a:t>
            </a:r>
          </a:p>
          <a:p>
            <a:pPr>
              <a:defRPr/>
            </a:pPr>
            <a:endParaRPr lang="nl-NL" sz="1000">
              <a:solidFill>
                <a:schemeClr val="bg1"/>
              </a:solidFill>
              <a:latin typeface="Arial" charset="0"/>
            </a:endParaRPr>
          </a:p>
        </p:txBody>
      </p:sp>
    </p:spTree>
  </p:cSld>
  <p:clrMap bg1="lt1" tx1="dk1" bg2="lt2" tx2="dk2" accent1="accent1" accent2="accent2" accent3="accent3" accent4="accent4" accent5="accent5" accent6="accent6" hlink="hlink" folHlink="folHlink"/>
  <p:sldLayoutIdLst>
    <p:sldLayoutId id="2147484063"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 id="2147484062" r:id="rId12"/>
  </p:sldLayoutIdLst>
  <p:transition spd="med"/>
  <p:timing>
    <p:tnLst>
      <p:par>
        <p:cTn id="1" dur="indefinite" restart="never" nodeType="tmRoot"/>
      </p:par>
    </p:tnLst>
  </p:timing>
  <p:hf hdr="0" dt="0"/>
  <p:txStyles>
    <p:titleStyle>
      <a:lvl1pPr algn="ctr" rtl="0" eaLnBrk="0" fontAlgn="base" hangingPunct="0">
        <a:spcBef>
          <a:spcPct val="0"/>
        </a:spcBef>
        <a:spcAft>
          <a:spcPct val="0"/>
        </a:spcAft>
        <a:defRPr sz="3600">
          <a:solidFill>
            <a:srgbClr val="00FFFF"/>
          </a:solidFill>
          <a:latin typeface="+mj-lt"/>
          <a:ea typeface="+mj-ea"/>
          <a:cs typeface="+mj-cs"/>
        </a:defRPr>
      </a:lvl1pPr>
      <a:lvl2pPr algn="ctr" rtl="0" eaLnBrk="0" fontAlgn="base" hangingPunct="0">
        <a:spcBef>
          <a:spcPct val="0"/>
        </a:spcBef>
        <a:spcAft>
          <a:spcPct val="0"/>
        </a:spcAft>
        <a:defRPr sz="3600">
          <a:solidFill>
            <a:srgbClr val="00FFFF"/>
          </a:solidFill>
          <a:latin typeface="Arial" charset="0"/>
          <a:cs typeface="Arial" charset="0"/>
        </a:defRPr>
      </a:lvl2pPr>
      <a:lvl3pPr algn="ctr" rtl="0" eaLnBrk="0" fontAlgn="base" hangingPunct="0">
        <a:spcBef>
          <a:spcPct val="0"/>
        </a:spcBef>
        <a:spcAft>
          <a:spcPct val="0"/>
        </a:spcAft>
        <a:defRPr sz="3600">
          <a:solidFill>
            <a:srgbClr val="00FFFF"/>
          </a:solidFill>
          <a:latin typeface="Arial" charset="0"/>
          <a:cs typeface="Arial" charset="0"/>
        </a:defRPr>
      </a:lvl3pPr>
      <a:lvl4pPr algn="ctr" rtl="0" eaLnBrk="0" fontAlgn="base" hangingPunct="0">
        <a:spcBef>
          <a:spcPct val="0"/>
        </a:spcBef>
        <a:spcAft>
          <a:spcPct val="0"/>
        </a:spcAft>
        <a:defRPr sz="3600">
          <a:solidFill>
            <a:srgbClr val="00FFFF"/>
          </a:solidFill>
          <a:latin typeface="Arial" charset="0"/>
          <a:cs typeface="Arial" charset="0"/>
        </a:defRPr>
      </a:lvl4pPr>
      <a:lvl5pPr algn="ctr" rtl="0" eaLnBrk="0" fontAlgn="base" hangingPunct="0">
        <a:spcBef>
          <a:spcPct val="0"/>
        </a:spcBef>
        <a:spcAft>
          <a:spcPct val="0"/>
        </a:spcAft>
        <a:defRPr sz="3600">
          <a:solidFill>
            <a:srgbClr val="00FFFF"/>
          </a:solidFill>
          <a:latin typeface="Arial" charset="0"/>
          <a:cs typeface="Arial" charset="0"/>
        </a:defRPr>
      </a:lvl5pPr>
      <a:lvl6pPr marL="457200" algn="ctr" rtl="0" fontAlgn="base">
        <a:spcBef>
          <a:spcPct val="0"/>
        </a:spcBef>
        <a:spcAft>
          <a:spcPct val="0"/>
        </a:spcAft>
        <a:defRPr sz="3600">
          <a:solidFill>
            <a:srgbClr val="00FFFF"/>
          </a:solidFill>
          <a:latin typeface="Arial" charset="0"/>
          <a:cs typeface="Arial" charset="0"/>
        </a:defRPr>
      </a:lvl6pPr>
      <a:lvl7pPr marL="914400" algn="ctr" rtl="0" fontAlgn="base">
        <a:spcBef>
          <a:spcPct val="0"/>
        </a:spcBef>
        <a:spcAft>
          <a:spcPct val="0"/>
        </a:spcAft>
        <a:defRPr sz="3600">
          <a:solidFill>
            <a:srgbClr val="00FFFF"/>
          </a:solidFill>
          <a:latin typeface="Arial" charset="0"/>
          <a:cs typeface="Arial" charset="0"/>
        </a:defRPr>
      </a:lvl7pPr>
      <a:lvl8pPr marL="1371600" algn="ctr" rtl="0" fontAlgn="base">
        <a:spcBef>
          <a:spcPct val="0"/>
        </a:spcBef>
        <a:spcAft>
          <a:spcPct val="0"/>
        </a:spcAft>
        <a:defRPr sz="3600">
          <a:solidFill>
            <a:srgbClr val="00FFFF"/>
          </a:solidFill>
          <a:latin typeface="Arial" charset="0"/>
          <a:cs typeface="Arial" charset="0"/>
        </a:defRPr>
      </a:lvl8pPr>
      <a:lvl9pPr marL="1828800" algn="ctr" rtl="0" fontAlgn="base">
        <a:spcBef>
          <a:spcPct val="0"/>
        </a:spcBef>
        <a:spcAft>
          <a:spcPct val="0"/>
        </a:spcAft>
        <a:defRPr sz="3600">
          <a:solidFill>
            <a:srgbClr val="00FFFF"/>
          </a:solidFill>
          <a:latin typeface="Arial" charset="0"/>
          <a:cs typeface="Arial" charset="0"/>
        </a:defRPr>
      </a:lvl9pPr>
    </p:titleStyle>
    <p:bodyStyle>
      <a:lvl1pPr marL="342900" indent="-342900" algn="l" rtl="0" eaLnBrk="0" fontAlgn="base" hangingPunct="0">
        <a:spcBef>
          <a:spcPct val="20000"/>
        </a:spcBef>
        <a:spcAft>
          <a:spcPct val="0"/>
        </a:spcAft>
        <a:buChar char="•"/>
        <a:defRPr sz="2400">
          <a:solidFill>
            <a:srgbClr val="FFFF00"/>
          </a:solidFill>
          <a:latin typeface="+mn-lt"/>
          <a:ea typeface="+mn-ea"/>
          <a:cs typeface="+mn-cs"/>
        </a:defRPr>
      </a:lvl1pPr>
      <a:lvl2pPr marL="742950" indent="-285750" algn="l" rtl="0" eaLnBrk="0" fontAlgn="base" hangingPunct="0">
        <a:spcBef>
          <a:spcPct val="20000"/>
        </a:spcBef>
        <a:spcAft>
          <a:spcPct val="0"/>
        </a:spcAft>
        <a:buChar char="–"/>
        <a:defRPr sz="2000">
          <a:solidFill>
            <a:schemeClr val="bg1"/>
          </a:solidFill>
          <a:latin typeface="+mn-lt"/>
          <a:cs typeface="+mn-cs"/>
        </a:defRPr>
      </a:lvl2pPr>
      <a:lvl3pPr marL="1143000" indent="-228600" algn="l" rtl="0" eaLnBrk="0" fontAlgn="base" hangingPunct="0">
        <a:spcBef>
          <a:spcPct val="20000"/>
        </a:spcBef>
        <a:spcAft>
          <a:spcPct val="0"/>
        </a:spcAft>
        <a:buChar char="•"/>
        <a:defRPr sz="2400">
          <a:solidFill>
            <a:srgbClr val="FFFF00"/>
          </a:solidFill>
          <a:latin typeface="+mn-lt"/>
          <a:cs typeface="+mn-cs"/>
        </a:defRPr>
      </a:lvl3pPr>
      <a:lvl4pPr marL="1600200" indent="-228600" algn="l" rtl="0" eaLnBrk="0" fontAlgn="base" hangingPunct="0">
        <a:spcBef>
          <a:spcPct val="20000"/>
        </a:spcBef>
        <a:spcAft>
          <a:spcPct val="0"/>
        </a:spcAft>
        <a:buChar char="–"/>
        <a:defRPr sz="1600">
          <a:solidFill>
            <a:schemeClr val="bg1"/>
          </a:solidFill>
          <a:latin typeface="+mn-lt"/>
          <a:cs typeface="+mn-cs"/>
        </a:defRPr>
      </a:lvl4pPr>
      <a:lvl5pPr marL="2057400" indent="-228600" algn="l" rtl="0" eaLnBrk="0" fontAlgn="base" hangingPunct="0">
        <a:spcBef>
          <a:spcPct val="20000"/>
        </a:spcBef>
        <a:spcAft>
          <a:spcPct val="0"/>
        </a:spcAft>
        <a:buChar char="»"/>
        <a:defRPr sz="1400">
          <a:solidFill>
            <a:srgbClr val="FFFF00"/>
          </a:solidFill>
          <a:latin typeface="+mn-lt"/>
          <a:cs typeface="+mn-cs"/>
        </a:defRPr>
      </a:lvl5pPr>
      <a:lvl6pPr marL="2514600" indent="-228600" algn="l" rtl="0" fontAlgn="base">
        <a:spcBef>
          <a:spcPct val="20000"/>
        </a:spcBef>
        <a:spcAft>
          <a:spcPct val="0"/>
        </a:spcAft>
        <a:buChar char="»"/>
        <a:defRPr sz="1400">
          <a:solidFill>
            <a:srgbClr val="FFFF00"/>
          </a:solidFill>
          <a:latin typeface="+mn-lt"/>
          <a:cs typeface="+mn-cs"/>
        </a:defRPr>
      </a:lvl6pPr>
      <a:lvl7pPr marL="2971800" indent="-228600" algn="l" rtl="0" fontAlgn="base">
        <a:spcBef>
          <a:spcPct val="20000"/>
        </a:spcBef>
        <a:spcAft>
          <a:spcPct val="0"/>
        </a:spcAft>
        <a:buChar char="»"/>
        <a:defRPr sz="1400">
          <a:solidFill>
            <a:srgbClr val="FFFF00"/>
          </a:solidFill>
          <a:latin typeface="+mn-lt"/>
          <a:cs typeface="+mn-cs"/>
        </a:defRPr>
      </a:lvl7pPr>
      <a:lvl8pPr marL="3429000" indent="-228600" algn="l" rtl="0" fontAlgn="base">
        <a:spcBef>
          <a:spcPct val="20000"/>
        </a:spcBef>
        <a:spcAft>
          <a:spcPct val="0"/>
        </a:spcAft>
        <a:buChar char="»"/>
        <a:defRPr sz="1400">
          <a:solidFill>
            <a:srgbClr val="FFFF00"/>
          </a:solidFill>
          <a:latin typeface="+mn-lt"/>
          <a:cs typeface="+mn-cs"/>
        </a:defRPr>
      </a:lvl8pPr>
      <a:lvl9pPr marL="3886200" indent="-228600" algn="l" rtl="0" fontAlgn="base">
        <a:spcBef>
          <a:spcPct val="20000"/>
        </a:spcBef>
        <a:spcAft>
          <a:spcPct val="0"/>
        </a:spcAft>
        <a:buChar char="»"/>
        <a:defRPr sz="1400">
          <a:solidFill>
            <a:srgbClr val="FFFF00"/>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Users\Andre\Desktop\Documents\ANJA%20-%20Kesjerpresentaties%20Les%201%20-%2010%20+%20muziek%20(Anja)\muziek\ISRAEL%20-%20Sounds%20of%20the%20Wellspring\01%20Nummer%201.wma" TargetMode="External"/><Relationship Id="rId1" Type="http://schemas.openxmlformats.org/officeDocument/2006/relationships/audio" Target="file:///C:\Users\Andre\Documents\ANJA%20-%20Kesjer%20Presentaties%20ANJA\Les%201%20(Anja)\Debbie%20Friedman_Live%20Alefbeet.mp3"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audio" Target="file:///C:\Documents%20and%20Settings\Andre\Mijn%20documenten\ANJA%20-%20Kesjer%20Presentaties%20ANJA\Les%201%20(Anja)\Hinee%20ma%20tov.wma"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6.xml"/><Relationship Id="rId1" Type="http://schemas.openxmlformats.org/officeDocument/2006/relationships/audio" Target="file:///C:\Users\Andre\Desktop\Documents\A%20-%20Test%20PPP%20(verkort)\Anja%20-%20Test%20PPS\Shalom%20Jerusalem.wm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file:///C:\Users\Andre\Desktop\Documents\ANJA%20-%20Kesjerpresentaties%20Les%201%20-%2010%20+%20muziek%20(Anja)\muziek\07%20-%20Andr&#233;%20Rieu%20-%20Adagio%20Aus%20Dem%20Konzert%20F&#252;r%20Violine%20Nr.%203%20In%20G-Dur,%20KV%20216.mp3"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audio" Target="file:///C:\Users\Andre\Desktop\Documents\A%20-%20Test%20PPP%20(verkort)\Anja%20-%20Test%20PPS\01%20Nummer%201.wma" TargetMode="Externa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audio" Target="file:///C:\Users\Andre\Desktop\Documents\A%20-%20Test%20PPP%20(verkort)\Anja%20-%20Test%20PPS\02%20Nummer%202.wma" TargetMode="Externa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jdelijke aanduiding voor voettekst 3"/>
          <p:cNvSpPr>
            <a:spLocks noGrp="1"/>
          </p:cNvSpPr>
          <p:nvPr>
            <p:ph type="ftr" sz="quarter" idx="10"/>
          </p:nvPr>
        </p:nvSpPr>
        <p:spPr/>
        <p:txBody>
          <a:bodyPr/>
          <a:lstStyle/>
          <a:p>
            <a:pPr>
              <a:defRPr/>
            </a:pPr>
            <a:r>
              <a:rPr lang="nl-NL"/>
              <a:t>Kesjer</a:t>
            </a:r>
          </a:p>
          <a:p>
            <a:pPr>
              <a:defRPr/>
            </a:pPr>
            <a:endParaRPr lang="nl-NL"/>
          </a:p>
        </p:txBody>
      </p:sp>
      <p:sp>
        <p:nvSpPr>
          <p:cNvPr id="10" name="Tijdelijke aanduiding voor dianummer 4"/>
          <p:cNvSpPr>
            <a:spLocks noGrp="1"/>
          </p:cNvSpPr>
          <p:nvPr>
            <p:ph type="sldNum" sz="quarter" idx="11"/>
          </p:nvPr>
        </p:nvSpPr>
        <p:spPr/>
        <p:txBody>
          <a:bodyPr/>
          <a:lstStyle/>
          <a:p>
            <a:pPr>
              <a:defRPr/>
            </a:pPr>
            <a:fld id="{46AE205F-B68E-4598-8908-4BBDCCF8FB17}" type="slidenum">
              <a:rPr lang="nl-NL"/>
              <a:pPr>
                <a:defRPr/>
              </a:pPr>
              <a:t>1</a:t>
            </a:fld>
            <a:endParaRPr lang="nl-NL"/>
          </a:p>
        </p:txBody>
      </p:sp>
      <p:sp>
        <p:nvSpPr>
          <p:cNvPr id="3076" name="Rectangle 2"/>
          <p:cNvSpPr>
            <a:spLocks noGrp="1" noChangeArrowheads="1"/>
          </p:cNvSpPr>
          <p:nvPr>
            <p:ph type="title"/>
          </p:nvPr>
        </p:nvSpPr>
        <p:spPr/>
        <p:txBody>
          <a:bodyPr/>
          <a:lstStyle/>
          <a:p>
            <a:pPr eaLnBrk="1" hangingPunct="1"/>
            <a:r>
              <a:rPr lang="nl-NL" smtClean="0"/>
              <a:t>HEBREEUWS</a:t>
            </a:r>
            <a:endParaRPr lang="en-US" smtClean="0"/>
          </a:p>
        </p:txBody>
      </p:sp>
      <p:sp>
        <p:nvSpPr>
          <p:cNvPr id="3077" name="Rectangle 3"/>
          <p:cNvSpPr>
            <a:spLocks noChangeArrowheads="1"/>
          </p:cNvSpPr>
          <p:nvPr/>
        </p:nvSpPr>
        <p:spPr bwMode="auto">
          <a:xfrm>
            <a:off x="1065213" y="1773238"/>
            <a:ext cx="2495550" cy="3752850"/>
          </a:xfrm>
          <a:prstGeom prst="rect">
            <a:avLst/>
          </a:prstGeom>
          <a:noFill/>
          <a:ln w="9525">
            <a:solidFill>
              <a:srgbClr val="FFCC00"/>
            </a:solidFill>
            <a:miter lim="800000"/>
            <a:headEnd/>
            <a:tailEnd/>
          </a:ln>
        </p:spPr>
        <p:txBody>
          <a:bodyPr>
            <a:spAutoFit/>
          </a:bodyPr>
          <a:lstStyle/>
          <a:p>
            <a:pPr marL="457200" indent="-457200">
              <a:buFontTx/>
              <a:buAutoNum type="arabicPeriod"/>
            </a:pPr>
            <a:r>
              <a:rPr lang="en-US">
                <a:solidFill>
                  <a:srgbClr val="FFFF00"/>
                </a:solidFill>
                <a:latin typeface="Arial" charset="0"/>
              </a:rPr>
              <a:t>alef	</a:t>
            </a:r>
            <a:r>
              <a:rPr lang="en-US">
                <a:solidFill>
                  <a:srgbClr val="FFFF00"/>
                </a:solidFill>
                <a:latin typeface="HebrewTh" pitchFamily="2" charset="0"/>
              </a:rPr>
              <a:t>x</a:t>
            </a:r>
            <a:endParaRPr lang="nl-NL">
              <a:solidFill>
                <a:srgbClr val="FFFF00"/>
              </a:solidFill>
              <a:latin typeface="HebrewTh" pitchFamily="2" charset="0"/>
            </a:endParaRPr>
          </a:p>
          <a:p>
            <a:pPr marL="457200" indent="-457200">
              <a:buFontTx/>
              <a:buAutoNum type="arabicPeriod"/>
            </a:pPr>
            <a:r>
              <a:rPr lang="en-US">
                <a:solidFill>
                  <a:srgbClr val="FFFF00"/>
                </a:solidFill>
                <a:latin typeface="Arial" charset="0"/>
              </a:rPr>
              <a:t>bet/wet	</a:t>
            </a:r>
            <a:r>
              <a:rPr lang="en-US">
                <a:solidFill>
                  <a:srgbClr val="FFFF00"/>
                </a:solidFill>
                <a:latin typeface="HebrewTh" pitchFamily="2" charset="0"/>
              </a:rPr>
              <a:t>Bb</a:t>
            </a:r>
            <a:endParaRPr lang="nl-NL" baseline="30000">
              <a:solidFill>
                <a:srgbClr val="FFFF00"/>
              </a:solidFill>
              <a:latin typeface="HebrewTh" pitchFamily="2" charset="0"/>
            </a:endParaRPr>
          </a:p>
          <a:p>
            <a:pPr marL="457200" indent="-457200">
              <a:buFontTx/>
              <a:buAutoNum type="arabicPeriod"/>
            </a:pPr>
            <a:r>
              <a:rPr lang="nl-NL">
                <a:solidFill>
                  <a:srgbClr val="FFFF00"/>
                </a:solidFill>
                <a:latin typeface="Arial" charset="0"/>
              </a:rPr>
              <a:t>gimel	</a:t>
            </a:r>
            <a:r>
              <a:rPr lang="nl-NL">
                <a:solidFill>
                  <a:srgbClr val="FFFF00"/>
                </a:solidFill>
                <a:latin typeface="HebrewTh" pitchFamily="2" charset="0"/>
              </a:rPr>
              <a:t>g</a:t>
            </a:r>
          </a:p>
          <a:p>
            <a:pPr marL="457200" indent="-457200">
              <a:buFontTx/>
              <a:buAutoNum type="arabicPeriod"/>
            </a:pPr>
            <a:r>
              <a:rPr lang="nl-NL">
                <a:solidFill>
                  <a:srgbClr val="FFFF00"/>
                </a:solidFill>
                <a:latin typeface="Arial" charset="0"/>
              </a:rPr>
              <a:t>dalet	</a:t>
            </a:r>
            <a:r>
              <a:rPr lang="nl-NL">
                <a:solidFill>
                  <a:srgbClr val="FFFF00"/>
                </a:solidFill>
                <a:latin typeface="HebrewTh" pitchFamily="2" charset="0"/>
              </a:rPr>
              <a:t>d</a:t>
            </a:r>
          </a:p>
          <a:p>
            <a:pPr marL="457200" indent="-457200">
              <a:buFontTx/>
              <a:buAutoNum type="arabicPeriod"/>
            </a:pPr>
            <a:r>
              <a:rPr lang="nl-NL">
                <a:solidFill>
                  <a:srgbClr val="FFFF00"/>
                </a:solidFill>
                <a:latin typeface="Arial" charset="0"/>
              </a:rPr>
              <a:t>h</a:t>
            </a:r>
            <a:r>
              <a:rPr lang="en-US">
                <a:solidFill>
                  <a:srgbClr val="FFFF00"/>
                </a:solidFill>
                <a:latin typeface="Arial" charset="0"/>
              </a:rPr>
              <a:t>é		</a:t>
            </a:r>
            <a:r>
              <a:rPr lang="en-US">
                <a:solidFill>
                  <a:srgbClr val="FFFF00"/>
                </a:solidFill>
                <a:latin typeface="HebrewTh" pitchFamily="2" charset="0"/>
              </a:rPr>
              <a:t>h</a:t>
            </a:r>
            <a:endParaRPr lang="nl-NL">
              <a:solidFill>
                <a:srgbClr val="FFFF00"/>
              </a:solidFill>
              <a:latin typeface="HebrewTh" pitchFamily="2" charset="0"/>
            </a:endParaRPr>
          </a:p>
          <a:p>
            <a:pPr marL="457200" indent="-457200">
              <a:buFontTx/>
              <a:buAutoNum type="arabicPeriod"/>
            </a:pPr>
            <a:r>
              <a:rPr lang="nl-NL">
                <a:solidFill>
                  <a:srgbClr val="FFFF00"/>
                </a:solidFill>
                <a:latin typeface="Arial" charset="0"/>
              </a:rPr>
              <a:t>wa</a:t>
            </a:r>
            <a:r>
              <a:rPr lang="en-US">
                <a:solidFill>
                  <a:srgbClr val="FFFF00"/>
                </a:solidFill>
                <a:latin typeface="Arial" charset="0"/>
              </a:rPr>
              <a:t>v	</a:t>
            </a:r>
            <a:r>
              <a:rPr lang="en-US">
                <a:solidFill>
                  <a:srgbClr val="FFFF00"/>
                </a:solidFill>
                <a:latin typeface="HebrewTh" pitchFamily="2" charset="0"/>
              </a:rPr>
              <a:t>v</a:t>
            </a:r>
            <a:endParaRPr lang="nl-NL">
              <a:solidFill>
                <a:srgbClr val="FFFF00"/>
              </a:solidFill>
              <a:latin typeface="HebrewTh" pitchFamily="2" charset="0"/>
            </a:endParaRPr>
          </a:p>
          <a:p>
            <a:pPr marL="457200" indent="-457200">
              <a:buFontTx/>
              <a:buAutoNum type="arabicPeriod"/>
            </a:pPr>
            <a:r>
              <a:rPr lang="nl-NL">
                <a:solidFill>
                  <a:srgbClr val="FFFF00"/>
                </a:solidFill>
                <a:latin typeface="Arial" charset="0"/>
              </a:rPr>
              <a:t>zajin	</a:t>
            </a:r>
            <a:r>
              <a:rPr lang="nl-NL">
                <a:solidFill>
                  <a:srgbClr val="FFFF00"/>
                </a:solidFill>
                <a:latin typeface="HebrewTh" pitchFamily="2" charset="0"/>
              </a:rPr>
              <a:t>z</a:t>
            </a:r>
          </a:p>
          <a:p>
            <a:pPr marL="457200" indent="-457200">
              <a:buFontTx/>
              <a:buAutoNum type="arabicPeriod"/>
            </a:pPr>
            <a:r>
              <a:rPr lang="en-US">
                <a:solidFill>
                  <a:srgbClr val="FFFF00"/>
                </a:solidFill>
                <a:latin typeface="Arial" charset="0"/>
              </a:rPr>
              <a:t>ch</a:t>
            </a:r>
            <a:r>
              <a:rPr lang="nl-NL">
                <a:solidFill>
                  <a:srgbClr val="FFFF00"/>
                </a:solidFill>
                <a:latin typeface="Arial" charset="0"/>
              </a:rPr>
              <a:t>et	</a:t>
            </a:r>
            <a:r>
              <a:rPr lang="nl-NL">
                <a:solidFill>
                  <a:srgbClr val="FFFF00"/>
                </a:solidFill>
                <a:latin typeface="HebrewTh" pitchFamily="2" charset="0"/>
              </a:rPr>
              <a:t>H</a:t>
            </a:r>
          </a:p>
          <a:p>
            <a:pPr marL="457200" indent="-457200">
              <a:buFontTx/>
              <a:buAutoNum type="arabicPeriod"/>
            </a:pPr>
            <a:r>
              <a:rPr lang="nl-NL">
                <a:solidFill>
                  <a:srgbClr val="FFFF00"/>
                </a:solidFill>
                <a:latin typeface="Arial" charset="0"/>
              </a:rPr>
              <a:t>tet		</a:t>
            </a:r>
            <a:r>
              <a:rPr lang="nl-NL">
                <a:solidFill>
                  <a:srgbClr val="FFFF00"/>
                </a:solidFill>
                <a:latin typeface="HebrewTh" pitchFamily="2" charset="0"/>
              </a:rPr>
              <a:t>F</a:t>
            </a:r>
          </a:p>
          <a:p>
            <a:pPr marL="457200" indent="-457200">
              <a:buFontTx/>
              <a:buAutoNum type="arabicPeriod"/>
            </a:pPr>
            <a:r>
              <a:rPr lang="nl-NL">
                <a:solidFill>
                  <a:srgbClr val="FFFF00"/>
                </a:solidFill>
                <a:latin typeface="Arial" charset="0"/>
              </a:rPr>
              <a:t>jo</a:t>
            </a:r>
            <a:r>
              <a:rPr lang="en-US">
                <a:solidFill>
                  <a:srgbClr val="FFFF00"/>
                </a:solidFill>
                <a:latin typeface="Arial" charset="0"/>
              </a:rPr>
              <a:t>d		</a:t>
            </a:r>
            <a:r>
              <a:rPr lang="en-US">
                <a:solidFill>
                  <a:srgbClr val="FFFF00"/>
                </a:solidFill>
                <a:latin typeface="HebrewTh" pitchFamily="2" charset="0"/>
              </a:rPr>
              <a:t>y</a:t>
            </a:r>
            <a:endParaRPr lang="nl-NL">
              <a:solidFill>
                <a:srgbClr val="FFFF00"/>
              </a:solidFill>
              <a:latin typeface="HebrewTh" pitchFamily="2" charset="0"/>
            </a:endParaRPr>
          </a:p>
        </p:txBody>
      </p:sp>
      <p:sp>
        <p:nvSpPr>
          <p:cNvPr id="3078" name="Rectangle 4"/>
          <p:cNvSpPr>
            <a:spLocks noChangeArrowheads="1"/>
          </p:cNvSpPr>
          <p:nvPr/>
        </p:nvSpPr>
        <p:spPr bwMode="auto">
          <a:xfrm>
            <a:off x="3729038" y="1765300"/>
            <a:ext cx="2495550" cy="4483100"/>
          </a:xfrm>
          <a:prstGeom prst="rect">
            <a:avLst/>
          </a:prstGeom>
          <a:noFill/>
          <a:ln w="9525">
            <a:solidFill>
              <a:srgbClr val="FFCC00"/>
            </a:solidFill>
            <a:miter lim="800000"/>
            <a:headEnd/>
            <a:tailEnd/>
          </a:ln>
        </p:spPr>
        <p:txBody>
          <a:bodyPr>
            <a:spAutoFit/>
          </a:bodyPr>
          <a:lstStyle/>
          <a:p>
            <a:pPr marL="457200" indent="-457200">
              <a:buFontTx/>
              <a:buAutoNum type="arabicPeriod" startAt="11"/>
            </a:pPr>
            <a:r>
              <a:rPr lang="nl-NL">
                <a:solidFill>
                  <a:srgbClr val="FFFF00"/>
                </a:solidFill>
                <a:latin typeface="Arial" charset="0"/>
              </a:rPr>
              <a:t>kaf	/chaf	</a:t>
            </a:r>
            <a:r>
              <a:rPr lang="nl-NL">
                <a:solidFill>
                  <a:srgbClr val="FFFF00"/>
                </a:solidFill>
                <a:latin typeface="HebrewTh" pitchFamily="2" charset="0"/>
              </a:rPr>
              <a:t>Kk</a:t>
            </a:r>
            <a:endParaRPr lang="nl-NL" baseline="30000">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lame</a:t>
            </a:r>
            <a:r>
              <a:rPr lang="en-US">
                <a:solidFill>
                  <a:srgbClr val="FFFF00"/>
                </a:solidFill>
                <a:latin typeface="Arial" charset="0"/>
              </a:rPr>
              <a:t>d	</a:t>
            </a:r>
            <a:r>
              <a:rPr lang="en-US">
                <a:solidFill>
                  <a:srgbClr val="FFFF00"/>
                </a:solidFill>
                <a:latin typeface="HebrewTh" pitchFamily="2" charset="0"/>
              </a:rPr>
              <a:t>l</a:t>
            </a:r>
            <a:endParaRPr lang="nl-NL">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mem	</a:t>
            </a:r>
            <a:r>
              <a:rPr lang="nl-NL">
                <a:solidFill>
                  <a:srgbClr val="FFFF00"/>
                </a:solidFill>
                <a:latin typeface="HebrewTh" pitchFamily="2" charset="0"/>
              </a:rPr>
              <a:t>m</a:t>
            </a:r>
            <a:endParaRPr lang="nl-NL" baseline="30000">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noen	</a:t>
            </a:r>
            <a:r>
              <a:rPr lang="nl-NL">
                <a:solidFill>
                  <a:srgbClr val="FFFF00"/>
                </a:solidFill>
                <a:latin typeface="HebrewTh" pitchFamily="2" charset="0"/>
              </a:rPr>
              <a:t>n</a:t>
            </a:r>
            <a:endParaRPr lang="nl-NL" baseline="30000">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same</a:t>
            </a:r>
            <a:r>
              <a:rPr lang="en-US">
                <a:solidFill>
                  <a:srgbClr val="FFFF00"/>
                </a:solidFill>
                <a:latin typeface="Arial" charset="0"/>
              </a:rPr>
              <a:t>ch	</a:t>
            </a:r>
            <a:r>
              <a:rPr lang="en-US">
                <a:solidFill>
                  <a:srgbClr val="FFFF00"/>
                </a:solidFill>
                <a:latin typeface="HebrewTh" pitchFamily="2" charset="0"/>
              </a:rPr>
              <a:t>s</a:t>
            </a:r>
            <a:endParaRPr lang="nl-NL">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ajin	</a:t>
            </a:r>
            <a:r>
              <a:rPr lang="nl-NL">
                <a:solidFill>
                  <a:srgbClr val="FFFF00"/>
                </a:solidFill>
                <a:latin typeface="HebrewTh" pitchFamily="2" charset="0"/>
              </a:rPr>
              <a:t>f</a:t>
            </a:r>
          </a:p>
          <a:p>
            <a:pPr marL="457200" indent="-457200">
              <a:buFontTx/>
              <a:buAutoNum type="arabicPeriod" startAt="11"/>
            </a:pPr>
            <a:r>
              <a:rPr lang="nl-NL">
                <a:solidFill>
                  <a:srgbClr val="FFFF00"/>
                </a:solidFill>
                <a:latin typeface="Arial" charset="0"/>
              </a:rPr>
              <a:t>p</a:t>
            </a:r>
            <a:r>
              <a:rPr lang="en-US">
                <a:solidFill>
                  <a:srgbClr val="FFFF00"/>
                </a:solidFill>
                <a:latin typeface="Arial" charset="0"/>
              </a:rPr>
              <a:t>é/fé	</a:t>
            </a:r>
            <a:r>
              <a:rPr lang="en-US">
                <a:solidFill>
                  <a:srgbClr val="FFFF00"/>
                </a:solidFill>
                <a:latin typeface="HebrewTh" pitchFamily="2" charset="0"/>
              </a:rPr>
              <a:t>Pp</a:t>
            </a:r>
            <a:endParaRPr lang="nl-NL" baseline="30000">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tsad</a:t>
            </a:r>
            <a:r>
              <a:rPr lang="en-US">
                <a:solidFill>
                  <a:srgbClr val="FFFF00"/>
                </a:solidFill>
                <a:latin typeface="Arial" charset="0"/>
              </a:rPr>
              <a:t>ie	</a:t>
            </a:r>
            <a:r>
              <a:rPr lang="en-US">
                <a:solidFill>
                  <a:srgbClr val="FFFF00"/>
                </a:solidFill>
                <a:latin typeface="HebrewTh" pitchFamily="2" charset="0"/>
              </a:rPr>
              <a:t>c</a:t>
            </a:r>
            <a:endParaRPr lang="nl-NL">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koef 	</a:t>
            </a:r>
            <a:r>
              <a:rPr lang="nl-NL">
                <a:solidFill>
                  <a:srgbClr val="FFFF00"/>
                </a:solidFill>
                <a:latin typeface="HebrewTh" pitchFamily="2" charset="0"/>
              </a:rPr>
              <a:t>q</a:t>
            </a:r>
          </a:p>
          <a:p>
            <a:pPr marL="457200" indent="-457200">
              <a:buFontTx/>
              <a:buAutoNum type="arabicPeriod" startAt="11"/>
            </a:pPr>
            <a:r>
              <a:rPr lang="nl-NL">
                <a:solidFill>
                  <a:srgbClr val="FFFF00"/>
                </a:solidFill>
                <a:latin typeface="Arial" charset="0"/>
              </a:rPr>
              <a:t>ree</a:t>
            </a:r>
            <a:r>
              <a:rPr lang="en-US">
                <a:solidFill>
                  <a:srgbClr val="FFFF00"/>
                </a:solidFill>
                <a:latin typeface="Arial" charset="0"/>
              </a:rPr>
              <a:t>sj	</a:t>
            </a:r>
            <a:r>
              <a:rPr lang="en-US">
                <a:solidFill>
                  <a:srgbClr val="FFFF00"/>
                </a:solidFill>
                <a:latin typeface="HebrewTh" pitchFamily="2" charset="0"/>
              </a:rPr>
              <a:t>r</a:t>
            </a:r>
          </a:p>
          <a:p>
            <a:pPr marL="457200" indent="-457200">
              <a:buFontTx/>
              <a:buChar char="•"/>
            </a:pPr>
            <a:r>
              <a:rPr lang="nl-NL">
                <a:solidFill>
                  <a:srgbClr val="FFFF00"/>
                </a:solidFill>
                <a:latin typeface="Arial" charset="0"/>
              </a:rPr>
              <a:t>sjien/sien	</a:t>
            </a:r>
            <a:r>
              <a:rPr lang="nl-NL">
                <a:solidFill>
                  <a:srgbClr val="FFFF00"/>
                </a:solidFill>
                <a:latin typeface="HebrewTh" pitchFamily="2" charset="0"/>
              </a:rPr>
              <a:t>wW</a:t>
            </a:r>
            <a:endParaRPr lang="nl-NL" baseline="30000">
              <a:solidFill>
                <a:srgbClr val="FFFF00"/>
              </a:solidFill>
              <a:latin typeface="HebrewTh" pitchFamily="2" charset="0"/>
            </a:endParaRPr>
          </a:p>
          <a:p>
            <a:pPr marL="457200" indent="-457200">
              <a:buFontTx/>
              <a:buChar char="•"/>
            </a:pPr>
            <a:r>
              <a:rPr lang="nl-NL">
                <a:solidFill>
                  <a:srgbClr val="FFFF00"/>
                </a:solidFill>
                <a:latin typeface="Arial" charset="0"/>
              </a:rPr>
              <a:t>ta</a:t>
            </a:r>
            <a:r>
              <a:rPr lang="en-US">
                <a:solidFill>
                  <a:srgbClr val="FFFF00"/>
                </a:solidFill>
                <a:latin typeface="Arial" charset="0"/>
              </a:rPr>
              <a:t>v		</a:t>
            </a:r>
            <a:r>
              <a:rPr lang="en-US">
                <a:solidFill>
                  <a:srgbClr val="FFFF00"/>
                </a:solidFill>
                <a:latin typeface="HebrewTh" pitchFamily="2" charset="0"/>
              </a:rPr>
              <a:t>t</a:t>
            </a:r>
            <a:endParaRPr lang="nl-NL">
              <a:solidFill>
                <a:srgbClr val="FFFF00"/>
              </a:solidFill>
              <a:latin typeface="HebrewTh" pitchFamily="2" charset="0"/>
            </a:endParaRPr>
          </a:p>
        </p:txBody>
      </p:sp>
      <p:sp>
        <p:nvSpPr>
          <p:cNvPr id="3079" name="Text Box 5"/>
          <p:cNvSpPr txBox="1">
            <a:spLocks noChangeArrowheads="1"/>
          </p:cNvSpPr>
          <p:nvPr/>
        </p:nvSpPr>
        <p:spPr bwMode="auto">
          <a:xfrm>
            <a:off x="7329488" y="765175"/>
            <a:ext cx="2447925" cy="915988"/>
          </a:xfrm>
          <a:prstGeom prst="rect">
            <a:avLst/>
          </a:prstGeom>
          <a:noFill/>
          <a:ln w="9525">
            <a:noFill/>
            <a:miter lim="800000"/>
            <a:headEnd/>
            <a:tailEnd/>
          </a:ln>
        </p:spPr>
        <p:txBody>
          <a:bodyPr>
            <a:spAutoFit/>
          </a:bodyPr>
          <a:lstStyle/>
          <a:p>
            <a:pPr algn="ctr">
              <a:spcBef>
                <a:spcPct val="50000"/>
              </a:spcBef>
            </a:pPr>
            <a:r>
              <a:rPr lang="nl-NL" sz="1800">
                <a:solidFill>
                  <a:schemeClr val="bg1"/>
                </a:solidFill>
                <a:latin typeface="Arial" charset="0"/>
              </a:rPr>
              <a:t>Korte herhaling les 1</a:t>
            </a:r>
            <a:br>
              <a:rPr lang="nl-NL" sz="1800">
                <a:solidFill>
                  <a:schemeClr val="bg1"/>
                </a:solidFill>
                <a:latin typeface="Arial" charset="0"/>
              </a:rPr>
            </a:br>
            <a:r>
              <a:rPr lang="nl-NL" sz="1800">
                <a:solidFill>
                  <a:schemeClr val="bg1"/>
                </a:solidFill>
                <a:latin typeface="Arial" charset="0"/>
              </a:rPr>
              <a:t>Hebreeuws</a:t>
            </a:r>
            <a:br>
              <a:rPr lang="nl-NL" sz="1800">
                <a:solidFill>
                  <a:schemeClr val="bg1"/>
                </a:solidFill>
                <a:latin typeface="Arial" charset="0"/>
              </a:rPr>
            </a:br>
            <a:r>
              <a:rPr lang="nl-NL" sz="1800">
                <a:solidFill>
                  <a:schemeClr val="bg1"/>
                </a:solidFill>
                <a:latin typeface="Arial" charset="0"/>
              </a:rPr>
              <a:t>blz. 4</a:t>
            </a:r>
            <a:endParaRPr lang="en-US" sz="1800">
              <a:solidFill>
                <a:schemeClr val="bg1"/>
              </a:solidFill>
              <a:latin typeface="Arial" charset="0"/>
            </a:endParaRPr>
          </a:p>
        </p:txBody>
      </p:sp>
      <p:sp>
        <p:nvSpPr>
          <p:cNvPr id="3080" name="AutoShape 6"/>
          <p:cNvSpPr>
            <a:spLocks noChangeArrowheads="1"/>
          </p:cNvSpPr>
          <p:nvPr/>
        </p:nvSpPr>
        <p:spPr bwMode="auto">
          <a:xfrm>
            <a:off x="7329488" y="1412875"/>
            <a:ext cx="2447925" cy="4537075"/>
          </a:xfrm>
          <a:prstGeom prst="wedgeRoundRectCallout">
            <a:avLst>
              <a:gd name="adj1" fmla="val -36250"/>
              <a:gd name="adj2" fmla="val 28412"/>
              <a:gd name="adj3" fmla="val 16667"/>
            </a:avLst>
          </a:prstGeom>
          <a:solidFill>
            <a:srgbClr val="000046"/>
          </a:solidFill>
          <a:ln w="25400">
            <a:solidFill>
              <a:schemeClr val="accent2"/>
            </a:solidFill>
            <a:miter lim="800000"/>
            <a:headEnd/>
            <a:tailEnd/>
          </a:ln>
        </p:spPr>
        <p:txBody>
          <a:bodyPr/>
          <a:lstStyle/>
          <a:p>
            <a:pPr algn="ctr"/>
            <a:r>
              <a:rPr lang="nl-NL" sz="1800">
                <a:solidFill>
                  <a:srgbClr val="FFFF29"/>
                </a:solidFill>
                <a:latin typeface="Arial" charset="0"/>
              </a:rPr>
              <a:t>alef, bet, wet</a:t>
            </a:r>
          </a:p>
          <a:p>
            <a:pPr algn="ctr"/>
            <a:endParaRPr lang="nl-NL" sz="1800">
              <a:solidFill>
                <a:srgbClr val="FFFF29"/>
              </a:solidFill>
              <a:latin typeface="Arial" charset="0"/>
            </a:endParaRPr>
          </a:p>
          <a:p>
            <a:pPr algn="ctr"/>
            <a:r>
              <a:rPr lang="nl-NL" sz="1800">
                <a:solidFill>
                  <a:srgbClr val="FFFF29"/>
                </a:solidFill>
                <a:latin typeface="Arial" charset="0"/>
              </a:rPr>
              <a:t>gimel, dalet, hé</a:t>
            </a:r>
          </a:p>
          <a:p>
            <a:pPr algn="ctr"/>
            <a:endParaRPr lang="nl-NL" sz="1800">
              <a:solidFill>
                <a:srgbClr val="FFFF29"/>
              </a:solidFill>
              <a:latin typeface="Arial" charset="0"/>
            </a:endParaRPr>
          </a:p>
          <a:p>
            <a:pPr algn="ctr"/>
            <a:r>
              <a:rPr lang="nl-NL" sz="1800">
                <a:solidFill>
                  <a:srgbClr val="FFFF29"/>
                </a:solidFill>
                <a:latin typeface="Arial" charset="0"/>
              </a:rPr>
              <a:t>wav, zajin, chet, tet</a:t>
            </a:r>
          </a:p>
          <a:p>
            <a:pPr algn="ctr"/>
            <a:endParaRPr lang="nl-NL" sz="1800">
              <a:solidFill>
                <a:srgbClr val="FFFF29"/>
              </a:solidFill>
              <a:latin typeface="Arial" charset="0"/>
            </a:endParaRPr>
          </a:p>
          <a:p>
            <a:pPr algn="ctr"/>
            <a:r>
              <a:rPr lang="nl-NL" sz="1800">
                <a:solidFill>
                  <a:srgbClr val="FFFF29"/>
                </a:solidFill>
                <a:latin typeface="Arial" charset="0"/>
              </a:rPr>
              <a:t>jod, kaf, chaf</a:t>
            </a:r>
          </a:p>
          <a:p>
            <a:pPr algn="ctr"/>
            <a:endParaRPr lang="nl-NL" sz="1800">
              <a:solidFill>
                <a:srgbClr val="FFFF29"/>
              </a:solidFill>
              <a:latin typeface="Arial" charset="0"/>
            </a:endParaRPr>
          </a:p>
          <a:p>
            <a:pPr algn="ctr"/>
            <a:r>
              <a:rPr lang="nl-NL" sz="1800">
                <a:solidFill>
                  <a:srgbClr val="FFFF29"/>
                </a:solidFill>
                <a:latin typeface="Arial" charset="0"/>
              </a:rPr>
              <a:t>lamed, mem, noen</a:t>
            </a:r>
          </a:p>
          <a:p>
            <a:pPr algn="ctr"/>
            <a:endParaRPr lang="nl-NL" sz="1800">
              <a:solidFill>
                <a:srgbClr val="FFFF29"/>
              </a:solidFill>
              <a:latin typeface="Arial" charset="0"/>
            </a:endParaRPr>
          </a:p>
          <a:p>
            <a:pPr algn="ctr"/>
            <a:r>
              <a:rPr lang="nl-NL" sz="1800">
                <a:solidFill>
                  <a:srgbClr val="FFFF29"/>
                </a:solidFill>
                <a:latin typeface="Arial" charset="0"/>
              </a:rPr>
              <a:t>samech, ajin, pé, fé</a:t>
            </a:r>
          </a:p>
          <a:p>
            <a:pPr algn="ctr"/>
            <a:endParaRPr lang="nl-NL" sz="1800">
              <a:solidFill>
                <a:srgbClr val="FFFF29"/>
              </a:solidFill>
              <a:latin typeface="Arial" charset="0"/>
            </a:endParaRPr>
          </a:p>
          <a:p>
            <a:pPr algn="ctr"/>
            <a:r>
              <a:rPr lang="nl-NL" sz="1800">
                <a:solidFill>
                  <a:srgbClr val="FFFF29"/>
                </a:solidFill>
                <a:latin typeface="Arial" charset="0"/>
              </a:rPr>
              <a:t>tsadie, koef, reesj</a:t>
            </a:r>
          </a:p>
          <a:p>
            <a:pPr algn="ctr"/>
            <a:endParaRPr lang="nl-NL" sz="1800">
              <a:solidFill>
                <a:srgbClr val="FFFF29"/>
              </a:solidFill>
              <a:latin typeface="Arial" charset="0"/>
            </a:endParaRPr>
          </a:p>
          <a:p>
            <a:pPr algn="ctr"/>
            <a:r>
              <a:rPr lang="nl-NL" sz="1800">
                <a:solidFill>
                  <a:srgbClr val="FFFF29"/>
                </a:solidFill>
                <a:latin typeface="Arial" charset="0"/>
              </a:rPr>
              <a:t>sjien, sien, tav</a:t>
            </a:r>
          </a:p>
        </p:txBody>
      </p:sp>
      <p:sp>
        <p:nvSpPr>
          <p:cNvPr id="3081" name="Text Box 7"/>
          <p:cNvSpPr txBox="1">
            <a:spLocks noChangeArrowheads="1"/>
          </p:cNvSpPr>
          <p:nvPr/>
        </p:nvSpPr>
        <p:spPr bwMode="auto">
          <a:xfrm>
            <a:off x="1568450" y="5805488"/>
            <a:ext cx="1584325" cy="396875"/>
          </a:xfrm>
          <a:prstGeom prst="rect">
            <a:avLst/>
          </a:prstGeom>
          <a:noFill/>
          <a:ln w="9525">
            <a:noFill/>
            <a:miter lim="800000"/>
            <a:headEnd/>
            <a:tailEnd/>
          </a:ln>
        </p:spPr>
        <p:txBody>
          <a:bodyPr>
            <a:spAutoFit/>
          </a:bodyPr>
          <a:lstStyle/>
          <a:p>
            <a:pPr>
              <a:spcBef>
                <a:spcPct val="50000"/>
              </a:spcBef>
            </a:pPr>
            <a:r>
              <a:rPr lang="nl-NL" sz="2000">
                <a:solidFill>
                  <a:srgbClr val="FFFF29"/>
                </a:solidFill>
                <a:latin typeface="Arial" charset="0"/>
              </a:rPr>
              <a:t>zie blz. 102</a:t>
            </a:r>
            <a:endParaRPr lang="en-US" sz="2000">
              <a:solidFill>
                <a:srgbClr val="FFFF29"/>
              </a:solidFill>
              <a:latin typeface="Arial" charset="0"/>
            </a:endParaRPr>
          </a:p>
        </p:txBody>
      </p:sp>
      <p:pic>
        <p:nvPicPr>
          <p:cNvPr id="13" name="Debbie Friedman_Live Alefbeet.mp3">
            <a:hlinkClick r:id="" action="ppaction://media"/>
          </p:cNvPr>
          <p:cNvPicPr>
            <a:picLocks noRot="1" noChangeAspect="1"/>
          </p:cNvPicPr>
          <p:nvPr>
            <a:audioFile r:link="rId1"/>
          </p:nvPr>
        </p:nvPicPr>
        <p:blipFill>
          <a:blip r:embed="rId4" cstate="print"/>
          <a:srcRect/>
          <a:stretch>
            <a:fillRect/>
          </a:stretch>
        </p:blipFill>
        <p:spPr bwMode="auto">
          <a:xfrm>
            <a:off x="309563" y="6072188"/>
            <a:ext cx="304800" cy="304800"/>
          </a:xfrm>
          <a:prstGeom prst="rect">
            <a:avLst/>
          </a:prstGeom>
          <a:noFill/>
          <a:ln w="9525">
            <a:noFill/>
            <a:miter lim="800000"/>
            <a:headEnd/>
            <a:tailEnd/>
          </a:ln>
        </p:spPr>
      </p:pic>
      <p:pic>
        <p:nvPicPr>
          <p:cNvPr id="11" name="01 Nummer 1.wma">
            <a:hlinkClick r:id="" action="ppaction://media"/>
          </p:cNvPr>
          <p:cNvPicPr>
            <a:picLocks noRot="1" noChangeAspect="1"/>
          </p:cNvPicPr>
          <p:nvPr>
            <a:audioFile r:link="rId2"/>
          </p:nvPr>
        </p:nvPicPr>
        <p:blipFill>
          <a:blip r:embed="rId5" cstate="print"/>
          <a:srcRect/>
          <a:stretch>
            <a:fillRect/>
          </a:stretch>
        </p:blipFill>
        <p:spPr bwMode="auto">
          <a:xfrm>
            <a:off x="415925" y="3213100"/>
            <a:ext cx="304800" cy="3048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4089" fill="hold"/>
                                        <p:tgtEl>
                                          <p:spTgt spid="13"/>
                                        </p:tgtEl>
                                      </p:cBhvr>
                                    </p:cmd>
                                  </p:childTnLst>
                                </p:cTn>
                              </p:par>
                            </p:childTnLst>
                          </p:cTn>
                        </p:par>
                      </p:childTnLst>
                    </p:cTn>
                  </p:par>
                </p:childTnLst>
              </p:cTn>
              <p:nextCondLst>
                <p:cond evt="onClick" delay="0">
                  <p:tgtEl>
                    <p:spTgt spid="1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79319" fill="hold"/>
                                        <p:tgtEl>
                                          <p:spTgt spid="11"/>
                                        </p:tgtEl>
                                      </p:cBhvr>
                                    </p:cmd>
                                  </p:childTnLst>
                                </p:cTn>
                              </p:par>
                            </p:childTnLst>
                          </p:cTn>
                        </p:par>
                      </p:childTnLst>
                    </p:cTn>
                  </p:par>
                </p:childTnLst>
              </p:cTn>
              <p:nextCondLst>
                <p:cond evt="onClick" delay="0">
                  <p:tgtEl>
                    <p:spTgt spid="11"/>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3"/>
          <p:cNvSpPr>
            <a:spLocks noGrp="1"/>
          </p:cNvSpPr>
          <p:nvPr>
            <p:ph type="title"/>
          </p:nvPr>
        </p:nvSpPr>
        <p:spPr>
          <a:xfrm>
            <a:off x="128588" y="0"/>
            <a:ext cx="6985000" cy="6572250"/>
          </a:xfrm>
        </p:spPr>
        <p:txBody>
          <a:bodyPr/>
          <a:lstStyle/>
          <a:p>
            <a:r>
              <a:rPr lang="en-GB" sz="1600" b="1" smtClean="0"/>
              <a:t>Hinee ma tov</a:t>
            </a:r>
            <a:r>
              <a:rPr lang="nl-NL" sz="1600" smtClean="0"/>
              <a:t/>
            </a:r>
            <a:br>
              <a:rPr lang="nl-NL" sz="1600" smtClean="0"/>
            </a:br>
            <a:r>
              <a:rPr lang="en-GB" sz="1600" b="1" smtClean="0"/>
              <a:t> </a:t>
            </a:r>
            <a:r>
              <a:rPr lang="nl-NL" sz="1600" smtClean="0"/>
              <a:t/>
            </a:r>
            <a:br>
              <a:rPr lang="nl-NL" sz="1600" smtClean="0"/>
            </a:br>
            <a:r>
              <a:rPr lang="nl-NL" sz="1600" smtClean="0"/>
              <a:t>Hinee ma tov oema na’iem</a:t>
            </a:r>
            <a:br>
              <a:rPr lang="nl-NL" sz="1600" smtClean="0"/>
            </a:br>
            <a:r>
              <a:rPr lang="nl-NL" sz="1600" smtClean="0"/>
              <a:t>Sjevet achiem gam jachad. (2x)</a:t>
            </a:r>
            <a:br>
              <a:rPr lang="nl-NL" sz="1600" smtClean="0"/>
            </a:br>
            <a:r>
              <a:rPr lang="nl-NL" sz="1600" smtClean="0"/>
              <a:t>Hinee ma tov</a:t>
            </a:r>
            <a:br>
              <a:rPr lang="nl-NL" sz="1600" smtClean="0"/>
            </a:br>
            <a:r>
              <a:rPr lang="nl-NL" sz="1600" smtClean="0"/>
              <a:t>Sjevet achiem gam jachad. (2x)</a:t>
            </a:r>
            <a:br>
              <a:rPr lang="nl-NL" sz="1600" smtClean="0"/>
            </a:br>
            <a:r>
              <a:rPr lang="nl-NL" sz="1600" smtClean="0"/>
              <a:t> </a:t>
            </a:r>
            <a:br>
              <a:rPr lang="nl-NL" sz="1600" smtClean="0"/>
            </a:br>
            <a:r>
              <a:rPr lang="nl-NL" sz="1600" smtClean="0"/>
              <a:t>Hinee ma tov oema na’iem</a:t>
            </a:r>
            <a:br>
              <a:rPr lang="nl-NL" sz="1600" smtClean="0"/>
            </a:br>
            <a:r>
              <a:rPr lang="nl-NL" sz="1600" smtClean="0"/>
              <a:t>Sjevet achiem gam jachad. (2x)</a:t>
            </a:r>
            <a:br>
              <a:rPr lang="nl-NL" sz="1600" smtClean="0"/>
            </a:br>
            <a:r>
              <a:rPr lang="nl-NL" sz="1600" smtClean="0"/>
              <a:t> </a:t>
            </a:r>
            <a:br>
              <a:rPr lang="nl-NL" sz="1600" smtClean="0"/>
            </a:br>
            <a:r>
              <a:rPr lang="nl-NL" sz="1600" smtClean="0"/>
              <a:t>Hinee ma tov, hinee ma tov</a:t>
            </a:r>
            <a:br>
              <a:rPr lang="nl-NL" sz="1600" smtClean="0"/>
            </a:br>
            <a:r>
              <a:rPr lang="nl-NL" sz="1600" smtClean="0"/>
              <a:t>Laj, laj, laj,… (2x)</a:t>
            </a:r>
            <a:br>
              <a:rPr lang="nl-NL" sz="1600" smtClean="0"/>
            </a:br>
            <a:r>
              <a:rPr lang="nl-NL" sz="1600" smtClean="0"/>
              <a:t> </a:t>
            </a:r>
            <a:br>
              <a:rPr lang="nl-NL" sz="1600" smtClean="0"/>
            </a:br>
            <a:r>
              <a:rPr lang="nl-NL" sz="1600" smtClean="0"/>
              <a:t>Hinee ma tov oema na’iem</a:t>
            </a:r>
            <a:br>
              <a:rPr lang="nl-NL" sz="1600" smtClean="0"/>
            </a:br>
            <a:r>
              <a:rPr lang="nl-NL" sz="1600" smtClean="0"/>
              <a:t>Sjevet achiem gam jachad. (2x)</a:t>
            </a:r>
            <a:br>
              <a:rPr lang="nl-NL" sz="1600" smtClean="0"/>
            </a:br>
            <a:r>
              <a:rPr lang="nl-NL" sz="1600" smtClean="0"/>
              <a:t> </a:t>
            </a:r>
            <a:br>
              <a:rPr lang="nl-NL" sz="1600" smtClean="0"/>
            </a:br>
            <a:r>
              <a:rPr lang="nl-NL" sz="1600" i="1" smtClean="0"/>
              <a:t>Ziet hoe goed het is</a:t>
            </a:r>
            <a:r>
              <a:rPr lang="nl-NL" sz="1600" smtClean="0"/>
              <a:t/>
            </a:r>
            <a:br>
              <a:rPr lang="nl-NL" sz="1600" smtClean="0"/>
            </a:br>
            <a:r>
              <a:rPr lang="nl-NL" sz="1600" i="1" smtClean="0"/>
              <a:t>als broeders en zusters te samen wonen.</a:t>
            </a:r>
            <a:r>
              <a:rPr lang="nl-NL" sz="1600" smtClean="0"/>
              <a:t/>
            </a:r>
            <a:br>
              <a:rPr lang="nl-NL" sz="1600" smtClean="0"/>
            </a:br>
            <a:r>
              <a:rPr lang="nl-NL" sz="1600" i="1" smtClean="0"/>
              <a:t> </a:t>
            </a:r>
            <a:r>
              <a:rPr lang="nl-NL" sz="1600" smtClean="0"/>
              <a:t/>
            </a:r>
            <a:br>
              <a:rPr lang="nl-NL" sz="1600" smtClean="0"/>
            </a:br>
            <a:r>
              <a:rPr lang="en-GB" sz="1600" i="1" smtClean="0"/>
              <a:t>Voici, oh! Qu’il est agréable, qu’il est doux</a:t>
            </a:r>
            <a:r>
              <a:rPr lang="nl-NL" sz="1600" smtClean="0"/>
              <a:t/>
            </a:r>
            <a:br>
              <a:rPr lang="nl-NL" sz="1600" smtClean="0"/>
            </a:br>
            <a:r>
              <a:rPr lang="es-ES" sz="1600" i="1" smtClean="0"/>
              <a:t>Pour des frères de demeurer ensemble!</a:t>
            </a:r>
            <a:r>
              <a:rPr lang="nl-NL" sz="1600" smtClean="0"/>
              <a:t/>
            </a:r>
            <a:br>
              <a:rPr lang="nl-NL" sz="1600" smtClean="0"/>
            </a:br>
            <a:r>
              <a:rPr lang="es-ES" sz="1600" i="1" smtClean="0"/>
              <a:t> </a:t>
            </a:r>
            <a:r>
              <a:rPr lang="nl-NL" sz="1600" smtClean="0"/>
              <a:t/>
            </a:r>
            <a:br>
              <a:rPr lang="nl-NL" sz="1600" smtClean="0"/>
            </a:br>
            <a:r>
              <a:rPr lang="nl-NL" sz="1600" i="1" smtClean="0"/>
              <a:t>(Ps 133)</a:t>
            </a:r>
            <a:r>
              <a:rPr lang="nl-NL" sz="1600" smtClean="0"/>
              <a:t/>
            </a:r>
            <a:br>
              <a:rPr lang="nl-NL" sz="1600" smtClean="0"/>
            </a:br>
            <a:endParaRPr lang="nl-NL" sz="1600" smtClean="0"/>
          </a:p>
        </p:txBody>
      </p:sp>
      <p:sp>
        <p:nvSpPr>
          <p:cNvPr id="2" name="Tijdelijke aanduiding voor voettekst 1"/>
          <p:cNvSpPr>
            <a:spLocks noGrp="1"/>
          </p:cNvSpPr>
          <p:nvPr>
            <p:ph type="ftr" sz="quarter" idx="10"/>
          </p:nvPr>
        </p:nvSpPr>
        <p:spPr/>
        <p:txBody>
          <a:bodyPr/>
          <a:lstStyle/>
          <a:p>
            <a:pPr>
              <a:defRPr/>
            </a:pPr>
            <a:r>
              <a:rPr lang="nl-NL" smtClean="0"/>
              <a:t>Kesjer</a:t>
            </a:r>
          </a:p>
          <a:p>
            <a:pPr>
              <a:defRPr/>
            </a:pPr>
            <a:endParaRPr lang="nl-NL"/>
          </a:p>
        </p:txBody>
      </p:sp>
      <p:sp>
        <p:nvSpPr>
          <p:cNvPr id="3" name="Tijdelijke aanduiding voor dianummer 2"/>
          <p:cNvSpPr>
            <a:spLocks noGrp="1"/>
          </p:cNvSpPr>
          <p:nvPr>
            <p:ph type="sldNum" sz="quarter" idx="11"/>
          </p:nvPr>
        </p:nvSpPr>
        <p:spPr/>
        <p:txBody>
          <a:bodyPr/>
          <a:lstStyle/>
          <a:p>
            <a:pPr>
              <a:defRPr/>
            </a:pPr>
            <a:fld id="{CC9480C6-008C-4D60-81D8-8CDD2CE3A840}" type="slidenum">
              <a:rPr lang="nl-NL" smtClean="0"/>
              <a:pPr>
                <a:defRPr/>
              </a:pPr>
              <a:t>10</a:t>
            </a:fld>
            <a:endParaRPr lang="nl-NL"/>
          </a:p>
        </p:txBody>
      </p:sp>
      <p:pic>
        <p:nvPicPr>
          <p:cNvPr id="5" name="Hinee ma tov.wma">
            <a:hlinkClick r:id="" action="ppaction://media"/>
          </p:cNvPr>
          <p:cNvPicPr>
            <a:picLocks noRot="1" noChangeAspect="1"/>
          </p:cNvPicPr>
          <p:nvPr>
            <a:audioFile r:link="rId1"/>
          </p:nvPr>
        </p:nvPicPr>
        <p:blipFill>
          <a:blip r:embed="rId3" cstate="print"/>
          <a:srcRect/>
          <a:stretch>
            <a:fillRect/>
          </a:stretch>
        </p:blipFill>
        <p:spPr bwMode="auto">
          <a:xfrm>
            <a:off x="488950" y="5661025"/>
            <a:ext cx="304800" cy="3048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34396"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128588" y="0"/>
            <a:ext cx="6985000" cy="6858000"/>
          </a:xfrm>
        </p:spPr>
        <p:txBody>
          <a:bodyPr/>
          <a:lstStyle/>
          <a:p>
            <a:r>
              <a:rPr lang="nl-BE" sz="9600" smtClean="0">
                <a:latin typeface="Brush Script MT" pitchFamily="66" charset="0"/>
              </a:rPr>
              <a:t>Shalom</a:t>
            </a:r>
            <a:endParaRPr lang="nl-NL" sz="9600" smtClean="0">
              <a:latin typeface="Brush Script MT" pitchFamily="66" charset="0"/>
            </a:endParaRPr>
          </a:p>
        </p:txBody>
      </p:sp>
      <p:sp>
        <p:nvSpPr>
          <p:cNvPr id="3" name="Tijdelijke aanduiding voor voettekst 2"/>
          <p:cNvSpPr>
            <a:spLocks noGrp="1"/>
          </p:cNvSpPr>
          <p:nvPr>
            <p:ph type="ftr" sz="quarter" idx="10"/>
          </p:nvPr>
        </p:nvSpPr>
        <p:spPr/>
        <p:txBody>
          <a:bodyPr/>
          <a:lstStyle/>
          <a:p>
            <a:pPr>
              <a:defRPr/>
            </a:pPr>
            <a:r>
              <a:rPr lang="nl-NL" smtClean="0"/>
              <a:t>Kesjer</a:t>
            </a:r>
          </a:p>
          <a:p>
            <a:pPr>
              <a:defRPr/>
            </a:pPr>
            <a:endParaRPr lang="nl-NL"/>
          </a:p>
        </p:txBody>
      </p:sp>
      <p:sp>
        <p:nvSpPr>
          <p:cNvPr id="4" name="Tijdelijke aanduiding voor dianummer 3"/>
          <p:cNvSpPr>
            <a:spLocks noGrp="1"/>
          </p:cNvSpPr>
          <p:nvPr>
            <p:ph type="sldNum" sz="quarter" idx="11"/>
          </p:nvPr>
        </p:nvSpPr>
        <p:spPr/>
        <p:txBody>
          <a:bodyPr/>
          <a:lstStyle/>
          <a:p>
            <a:pPr>
              <a:defRPr/>
            </a:pPr>
            <a:fld id="{FC9ED433-728C-40D8-8CDC-68CD40F866D4}" type="slidenum">
              <a:rPr lang="nl-NL" smtClean="0"/>
              <a:pPr>
                <a:defRPr/>
              </a:pPr>
              <a:t>11</a:t>
            </a:fld>
            <a:endParaRPr lang="nl-NL"/>
          </a:p>
        </p:txBody>
      </p:sp>
      <p:pic>
        <p:nvPicPr>
          <p:cNvPr id="5" name="Shalom Jerusalem.wma">
            <a:hlinkClick r:id="" action="ppaction://media"/>
          </p:cNvPr>
          <p:cNvPicPr>
            <a:picLocks noRot="1" noChangeAspect="1"/>
          </p:cNvPicPr>
          <p:nvPr>
            <a:audioFile r:link="rId1"/>
          </p:nvPr>
        </p:nvPicPr>
        <p:blipFill>
          <a:blip r:embed="rId3" cstate="print"/>
          <a:srcRect/>
          <a:stretch>
            <a:fillRect/>
          </a:stretch>
        </p:blipFill>
        <p:spPr bwMode="auto">
          <a:xfrm>
            <a:off x="523875" y="5643563"/>
            <a:ext cx="304800" cy="3048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78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voettekst 3"/>
          <p:cNvSpPr>
            <a:spLocks noGrp="1"/>
          </p:cNvSpPr>
          <p:nvPr>
            <p:ph type="ftr" sz="quarter" idx="10"/>
          </p:nvPr>
        </p:nvSpPr>
        <p:spPr/>
        <p:txBody>
          <a:bodyPr/>
          <a:lstStyle/>
          <a:p>
            <a:pPr>
              <a:defRPr/>
            </a:pPr>
            <a:r>
              <a:rPr lang="nl-NL"/>
              <a:t>Kesjer</a:t>
            </a:r>
          </a:p>
          <a:p>
            <a:pPr>
              <a:defRPr/>
            </a:pPr>
            <a:endParaRPr lang="nl-NL"/>
          </a:p>
        </p:txBody>
      </p:sp>
      <p:sp>
        <p:nvSpPr>
          <p:cNvPr id="8" name="Tijdelijke aanduiding voor dianummer 4"/>
          <p:cNvSpPr>
            <a:spLocks noGrp="1"/>
          </p:cNvSpPr>
          <p:nvPr>
            <p:ph type="sldNum" sz="quarter" idx="11"/>
          </p:nvPr>
        </p:nvSpPr>
        <p:spPr/>
        <p:txBody>
          <a:bodyPr/>
          <a:lstStyle/>
          <a:p>
            <a:pPr>
              <a:defRPr/>
            </a:pPr>
            <a:fld id="{B5812A44-F1A7-4131-903C-273D821190BA}" type="slidenum">
              <a:rPr lang="nl-NL"/>
              <a:pPr>
                <a:defRPr/>
              </a:pPr>
              <a:t>2</a:t>
            </a:fld>
            <a:endParaRPr lang="nl-NL"/>
          </a:p>
        </p:txBody>
      </p:sp>
      <p:sp>
        <p:nvSpPr>
          <p:cNvPr id="4100" name="Rectangle 1026"/>
          <p:cNvSpPr>
            <a:spLocks noGrp="1" noChangeArrowheads="1"/>
          </p:cNvSpPr>
          <p:nvPr>
            <p:ph type="title"/>
          </p:nvPr>
        </p:nvSpPr>
        <p:spPr/>
        <p:txBody>
          <a:bodyPr/>
          <a:lstStyle/>
          <a:p>
            <a:pPr eaLnBrk="1" hangingPunct="1"/>
            <a:r>
              <a:rPr lang="nl-NL" smtClean="0"/>
              <a:t>WOORDSTUDIE</a:t>
            </a:r>
            <a:endParaRPr lang="en-US" smtClean="0"/>
          </a:p>
        </p:txBody>
      </p:sp>
      <p:sp>
        <p:nvSpPr>
          <p:cNvPr id="4101" name="Rectangle 1027"/>
          <p:cNvSpPr>
            <a:spLocks noGrp="1" noChangeArrowheads="1"/>
          </p:cNvSpPr>
          <p:nvPr>
            <p:ph type="body" idx="1"/>
          </p:nvPr>
        </p:nvSpPr>
        <p:spPr/>
        <p:txBody>
          <a:bodyPr/>
          <a:lstStyle/>
          <a:p>
            <a:pPr eaLnBrk="1" hangingPunct="1">
              <a:lnSpc>
                <a:spcPct val="150000"/>
              </a:lnSpc>
              <a:spcBef>
                <a:spcPct val="0"/>
              </a:spcBef>
              <a:buFontTx/>
              <a:buNone/>
            </a:pPr>
            <a:r>
              <a:rPr lang="nl-NL" sz="4000" smtClean="0">
                <a:latin typeface="HebrewTh" pitchFamily="2" charset="0"/>
                <a:cs typeface="Times New Roman" pitchFamily="18" charset="0"/>
              </a:rPr>
              <a:t>		</a:t>
            </a:r>
            <a:r>
              <a:rPr lang="nl-NL" sz="4000" smtClean="0">
                <a:solidFill>
                  <a:srgbClr val="FFFF29"/>
                </a:solidFill>
                <a:latin typeface="HebrewTh" pitchFamily="2" charset="0"/>
                <a:cs typeface="Times New Roman" pitchFamily="18" charset="0"/>
              </a:rPr>
              <a:t>Rwaq!</a:t>
            </a:r>
            <a:r>
              <a:rPr lang="nl-NL" sz="4000" smtClean="0">
                <a:latin typeface="HebrewTh" pitchFamily="2" charset="0"/>
                <a:cs typeface="Times New Roman" pitchFamily="18" charset="0"/>
              </a:rPr>
              <a:t>	</a:t>
            </a:r>
            <a:r>
              <a:rPr lang="nl-NL" b="1" smtClean="0">
                <a:solidFill>
                  <a:schemeClr val="bg1"/>
                </a:solidFill>
                <a:cs typeface="Courier New" pitchFamily="49" charset="0"/>
              </a:rPr>
              <a:t>Kasjar	</a:t>
            </a:r>
            <a:r>
              <a:rPr lang="nl-NL" b="1" smtClean="0">
                <a:solidFill>
                  <a:srgbClr val="00FFFF"/>
                </a:solidFill>
                <a:cs typeface="Courier New" pitchFamily="49" charset="0"/>
              </a:rPr>
              <a:t>(ver)binden</a:t>
            </a:r>
          </a:p>
          <a:p>
            <a:pPr eaLnBrk="1" hangingPunct="1">
              <a:lnSpc>
                <a:spcPct val="150000"/>
              </a:lnSpc>
              <a:spcBef>
                <a:spcPct val="0"/>
              </a:spcBef>
              <a:buFontTx/>
              <a:buNone/>
            </a:pPr>
            <a:r>
              <a:rPr lang="nl-NL" sz="4000" smtClean="0">
                <a:latin typeface="HebrewTh" pitchFamily="2" charset="0"/>
                <a:cs typeface="Times New Roman" pitchFamily="18" charset="0"/>
              </a:rPr>
              <a:t>		</a:t>
            </a:r>
            <a:r>
              <a:rPr lang="nl-NL" sz="4000" smtClean="0">
                <a:solidFill>
                  <a:srgbClr val="FFFF29"/>
                </a:solidFill>
                <a:latin typeface="HebrewTh" pitchFamily="2" charset="0"/>
                <a:cs typeface="Times New Roman" pitchFamily="18" charset="0"/>
              </a:rPr>
              <a:t>Rw,q@</a:t>
            </a:r>
            <a:r>
              <a:rPr lang="nl-NL" sz="4000" smtClean="0">
                <a:latin typeface="HebrewTh" pitchFamily="2" charset="0"/>
                <a:cs typeface="Times New Roman" pitchFamily="18" charset="0"/>
              </a:rPr>
              <a:t>	</a:t>
            </a:r>
            <a:r>
              <a:rPr lang="nl-NL" b="1" smtClean="0">
                <a:solidFill>
                  <a:schemeClr val="bg1"/>
                </a:solidFill>
                <a:cs typeface="Courier New" pitchFamily="49" charset="0"/>
              </a:rPr>
              <a:t>K</a:t>
            </a:r>
            <a:r>
              <a:rPr lang="nl-NL" b="1" smtClean="0">
                <a:solidFill>
                  <a:schemeClr val="bg1"/>
                </a:solidFill>
              </a:rPr>
              <a:t>è</a:t>
            </a:r>
            <a:r>
              <a:rPr lang="nl-NL" b="1" smtClean="0">
                <a:solidFill>
                  <a:schemeClr val="bg1"/>
                </a:solidFill>
                <a:cs typeface="Courier New" pitchFamily="49" charset="0"/>
              </a:rPr>
              <a:t>sjer	</a:t>
            </a:r>
            <a:r>
              <a:rPr lang="nl-NL" b="1" smtClean="0">
                <a:solidFill>
                  <a:srgbClr val="00FFFF"/>
                </a:solidFill>
                <a:cs typeface="Courier New" pitchFamily="49" charset="0"/>
              </a:rPr>
              <a:t>(ver)binding</a:t>
            </a:r>
          </a:p>
          <a:p>
            <a:pPr eaLnBrk="1" hangingPunct="1">
              <a:lnSpc>
                <a:spcPct val="150000"/>
              </a:lnSpc>
              <a:spcBef>
                <a:spcPct val="0"/>
              </a:spcBef>
              <a:buFontTx/>
              <a:buNone/>
            </a:pPr>
            <a:r>
              <a:rPr lang="nl-NL" sz="4000" smtClean="0">
                <a:latin typeface="HebrewTh" pitchFamily="2" charset="0"/>
                <a:cs typeface="Times New Roman" pitchFamily="18" charset="0"/>
              </a:rPr>
              <a:t>		</a:t>
            </a:r>
            <a:r>
              <a:rPr lang="nl-NL" sz="4000" smtClean="0">
                <a:solidFill>
                  <a:srgbClr val="FFFF29"/>
                </a:solidFill>
                <a:latin typeface="HebrewTh" pitchFamily="2" charset="0"/>
                <a:cs typeface="Times New Roman" pitchFamily="18" charset="0"/>
              </a:rPr>
              <a:t>RUwq!</a:t>
            </a:r>
            <a:r>
              <a:rPr lang="nl-NL" sz="4000" smtClean="0">
                <a:latin typeface="HebrewTh" pitchFamily="2" charset="0"/>
                <a:cs typeface="Times New Roman" pitchFamily="18" charset="0"/>
              </a:rPr>
              <a:t>	</a:t>
            </a:r>
            <a:r>
              <a:rPr lang="nl-NL" b="1" smtClean="0">
                <a:solidFill>
                  <a:schemeClr val="bg1"/>
                </a:solidFill>
                <a:cs typeface="Courier New" pitchFamily="49" charset="0"/>
              </a:rPr>
              <a:t>Kasjoer	</a:t>
            </a:r>
            <a:r>
              <a:rPr lang="nl-NL" b="1" smtClean="0">
                <a:solidFill>
                  <a:srgbClr val="00FFFF"/>
                </a:solidFill>
                <a:cs typeface="Courier New" pitchFamily="49" charset="0"/>
              </a:rPr>
              <a:t>verbonden</a:t>
            </a:r>
          </a:p>
          <a:p>
            <a:pPr eaLnBrk="1" hangingPunct="1">
              <a:lnSpc>
                <a:spcPct val="150000"/>
              </a:lnSpc>
              <a:spcBef>
                <a:spcPct val="0"/>
              </a:spcBef>
              <a:buFontTx/>
              <a:buNone/>
            </a:pPr>
            <a:r>
              <a:rPr lang="nl-NL" sz="4000" smtClean="0">
                <a:latin typeface="HebrewTh" pitchFamily="2" charset="0"/>
                <a:cs typeface="Times New Roman" pitchFamily="18" charset="0"/>
              </a:rPr>
              <a:t>		Rweq9 	</a:t>
            </a:r>
            <a:r>
              <a:rPr lang="nl-NL" b="1" smtClean="0">
                <a:solidFill>
                  <a:schemeClr val="bg1"/>
                </a:solidFill>
                <a:cs typeface="Courier New" pitchFamily="49" charset="0"/>
              </a:rPr>
              <a:t>Kisjeer	</a:t>
            </a:r>
            <a:r>
              <a:rPr lang="nl-NL" b="1" smtClean="0">
                <a:solidFill>
                  <a:srgbClr val="00FFFF"/>
                </a:solidFill>
                <a:cs typeface="Courier New" pitchFamily="49" charset="0"/>
              </a:rPr>
              <a:t>verbinden</a:t>
            </a:r>
          </a:p>
          <a:p>
            <a:pPr eaLnBrk="1" hangingPunct="1">
              <a:lnSpc>
                <a:spcPct val="150000"/>
              </a:lnSpc>
              <a:spcBef>
                <a:spcPct val="0"/>
              </a:spcBef>
              <a:buFontTx/>
              <a:buNone/>
            </a:pPr>
            <a:r>
              <a:rPr lang="nl-NL" sz="4000" smtClean="0">
                <a:latin typeface="HebrewTh" pitchFamily="2" charset="0"/>
                <a:cs typeface="Times New Roman" pitchFamily="18" charset="0"/>
              </a:rPr>
              <a:t>		R</a:t>
            </a:r>
            <a:r>
              <a:rPr lang="nl-NL" sz="4000" smtClean="0">
                <a:solidFill>
                  <a:srgbClr val="FFFF29"/>
                </a:solidFill>
                <a:latin typeface="HebrewTh" pitchFamily="2" charset="0"/>
                <a:cs typeface="Times New Roman" pitchFamily="18" charset="0"/>
              </a:rPr>
              <a:t>U</a:t>
            </a:r>
            <a:r>
              <a:rPr lang="nl-NL" sz="4000" smtClean="0">
                <a:latin typeface="HebrewTh" pitchFamily="2" charset="0"/>
                <a:cs typeface="Times New Roman" pitchFamily="18" charset="0"/>
              </a:rPr>
              <a:t>wq9 	</a:t>
            </a:r>
            <a:r>
              <a:rPr lang="nl-NL" b="1" smtClean="0">
                <a:solidFill>
                  <a:schemeClr val="bg1"/>
                </a:solidFill>
                <a:cs typeface="Courier New" pitchFamily="49" charset="0"/>
              </a:rPr>
              <a:t>Kisjoer	</a:t>
            </a:r>
            <a:r>
              <a:rPr lang="nl-NL" b="1" smtClean="0">
                <a:solidFill>
                  <a:srgbClr val="00FFFF"/>
                </a:solidFill>
                <a:cs typeface="Courier New" pitchFamily="49" charset="0"/>
              </a:rPr>
              <a:t>band</a:t>
            </a:r>
            <a:endParaRPr lang="en-US" b="1" smtClean="0">
              <a:solidFill>
                <a:srgbClr val="00FFFF"/>
              </a:solidFill>
              <a:cs typeface="Courier New" pitchFamily="49" charset="0"/>
            </a:endParaRPr>
          </a:p>
        </p:txBody>
      </p:sp>
      <p:sp>
        <p:nvSpPr>
          <p:cNvPr id="4102" name="Rectangle 1028"/>
          <p:cNvSpPr>
            <a:spLocks noChangeArrowheads="1"/>
          </p:cNvSpPr>
          <p:nvPr/>
        </p:nvSpPr>
        <p:spPr bwMode="auto">
          <a:xfrm>
            <a:off x="0" y="1916113"/>
            <a:ext cx="1016000" cy="3816350"/>
          </a:xfrm>
          <a:prstGeom prst="rect">
            <a:avLst/>
          </a:prstGeom>
          <a:noFill/>
          <a:ln w="9525">
            <a:noFill/>
            <a:miter lim="800000"/>
            <a:headEnd/>
            <a:tailEnd/>
          </a:ln>
        </p:spPr>
        <p:txBody>
          <a:bodyPr anchor="ctr"/>
          <a:lstStyle/>
          <a:p>
            <a:pPr algn="ctr"/>
            <a:r>
              <a:rPr lang="nl-NL" sz="1800">
                <a:solidFill>
                  <a:srgbClr val="00FFFF"/>
                </a:solidFill>
                <a:latin typeface="Arial" charset="0"/>
              </a:rPr>
              <a:t>V</a:t>
            </a:r>
            <a:br>
              <a:rPr lang="nl-NL" sz="1800">
                <a:solidFill>
                  <a:srgbClr val="00FFFF"/>
                </a:solidFill>
                <a:latin typeface="Arial" charset="0"/>
              </a:rPr>
            </a:br>
            <a:r>
              <a:rPr lang="nl-NL" sz="1800">
                <a:solidFill>
                  <a:srgbClr val="00FFFF"/>
                </a:solidFill>
                <a:latin typeface="Arial" charset="0"/>
              </a:rPr>
              <a:t>E</a:t>
            </a:r>
            <a:br>
              <a:rPr lang="nl-NL" sz="1800">
                <a:solidFill>
                  <a:srgbClr val="00FFFF"/>
                </a:solidFill>
                <a:latin typeface="Arial" charset="0"/>
              </a:rPr>
            </a:br>
            <a:r>
              <a:rPr lang="nl-NL" sz="1800">
                <a:solidFill>
                  <a:srgbClr val="00FFFF"/>
                </a:solidFill>
                <a:latin typeface="Arial" charset="0"/>
              </a:rPr>
              <a:t>R</a:t>
            </a:r>
            <a:br>
              <a:rPr lang="nl-NL" sz="1800">
                <a:solidFill>
                  <a:srgbClr val="00FFFF"/>
                </a:solidFill>
                <a:latin typeface="Arial" charset="0"/>
              </a:rPr>
            </a:br>
            <a:r>
              <a:rPr lang="nl-NL" sz="1800">
                <a:solidFill>
                  <a:srgbClr val="00FFFF"/>
                </a:solidFill>
                <a:latin typeface="Arial" charset="0"/>
              </a:rPr>
              <a:t>W</a:t>
            </a:r>
            <a:br>
              <a:rPr lang="nl-NL" sz="1800">
                <a:solidFill>
                  <a:srgbClr val="00FFFF"/>
                </a:solidFill>
                <a:latin typeface="Arial" charset="0"/>
              </a:rPr>
            </a:br>
            <a:r>
              <a:rPr lang="nl-NL" sz="1800">
                <a:solidFill>
                  <a:srgbClr val="00FFFF"/>
                </a:solidFill>
                <a:latin typeface="Arial" charset="0"/>
              </a:rPr>
              <a:t>A</a:t>
            </a:r>
            <a:br>
              <a:rPr lang="nl-NL" sz="1800">
                <a:solidFill>
                  <a:srgbClr val="00FFFF"/>
                </a:solidFill>
                <a:latin typeface="Arial" charset="0"/>
              </a:rPr>
            </a:br>
            <a:r>
              <a:rPr lang="nl-NL" sz="1800">
                <a:solidFill>
                  <a:srgbClr val="00FFFF"/>
                </a:solidFill>
                <a:latin typeface="Arial" charset="0"/>
              </a:rPr>
              <a:t>N</a:t>
            </a:r>
            <a:br>
              <a:rPr lang="nl-NL" sz="1800">
                <a:solidFill>
                  <a:srgbClr val="00FFFF"/>
                </a:solidFill>
                <a:latin typeface="Arial" charset="0"/>
              </a:rPr>
            </a:br>
            <a:r>
              <a:rPr lang="nl-NL" sz="1800">
                <a:solidFill>
                  <a:srgbClr val="00FFFF"/>
                </a:solidFill>
                <a:latin typeface="Arial" charset="0"/>
              </a:rPr>
              <a:t>T</a:t>
            </a:r>
          </a:p>
        </p:txBody>
      </p:sp>
      <p:sp>
        <p:nvSpPr>
          <p:cNvPr id="4103" name="Text Box 1030"/>
          <p:cNvSpPr txBox="1">
            <a:spLocks noChangeArrowheads="1"/>
          </p:cNvSpPr>
          <p:nvPr/>
        </p:nvSpPr>
        <p:spPr bwMode="auto">
          <a:xfrm>
            <a:off x="7329488" y="765175"/>
            <a:ext cx="2447925" cy="641350"/>
          </a:xfrm>
          <a:prstGeom prst="rect">
            <a:avLst/>
          </a:prstGeom>
          <a:noFill/>
          <a:ln w="9525">
            <a:noFill/>
            <a:miter lim="800000"/>
            <a:headEnd/>
            <a:tailEnd/>
          </a:ln>
        </p:spPr>
        <p:txBody>
          <a:bodyPr>
            <a:spAutoFit/>
          </a:bodyPr>
          <a:lstStyle/>
          <a:p>
            <a:pPr algn="ctr">
              <a:spcBef>
                <a:spcPct val="50000"/>
              </a:spcBef>
            </a:pPr>
            <a:r>
              <a:rPr lang="nl-NL" sz="1800">
                <a:solidFill>
                  <a:schemeClr val="bg1"/>
                </a:solidFill>
                <a:latin typeface="Arial" charset="0"/>
              </a:rPr>
              <a:t>Kesjer</a:t>
            </a:r>
            <a:br>
              <a:rPr lang="nl-NL" sz="1800">
                <a:solidFill>
                  <a:schemeClr val="bg1"/>
                </a:solidFill>
                <a:latin typeface="Arial" charset="0"/>
              </a:rPr>
            </a:br>
            <a:r>
              <a:rPr lang="nl-NL" sz="1800">
                <a:solidFill>
                  <a:schemeClr val="bg1"/>
                </a:solidFill>
                <a:latin typeface="Arial" charset="0"/>
              </a:rPr>
              <a:t>Blz. 5</a:t>
            </a:r>
            <a:endParaRPr lang="en-US" sz="1800">
              <a:solidFill>
                <a:schemeClr val="bg1"/>
              </a:solidFill>
              <a:latin typeface="Arial" charset="0"/>
            </a:endParaRPr>
          </a:p>
        </p:txBody>
      </p:sp>
      <p:sp>
        <p:nvSpPr>
          <p:cNvPr id="137223" name="AutoShape 1031"/>
          <p:cNvSpPr>
            <a:spLocks noChangeArrowheads="1"/>
          </p:cNvSpPr>
          <p:nvPr/>
        </p:nvSpPr>
        <p:spPr bwMode="auto">
          <a:xfrm>
            <a:off x="7329488" y="1557338"/>
            <a:ext cx="2447925" cy="3240087"/>
          </a:xfrm>
          <a:prstGeom prst="wedgeRoundRectCallout">
            <a:avLst>
              <a:gd name="adj1" fmla="val -81972"/>
              <a:gd name="adj2" fmla="val -37847"/>
              <a:gd name="adj3" fmla="val 16667"/>
            </a:avLst>
          </a:prstGeom>
          <a:solidFill>
            <a:srgbClr val="000046"/>
          </a:solidFill>
          <a:ln w="25400">
            <a:solidFill>
              <a:schemeClr val="accent2"/>
            </a:solidFill>
            <a:miter lim="800000"/>
            <a:headEnd/>
            <a:tailEnd/>
          </a:ln>
        </p:spPr>
        <p:txBody>
          <a:bodyPr/>
          <a:lstStyle/>
          <a:p>
            <a:pPr algn="ctr"/>
            <a:r>
              <a:rPr lang="nl-NL">
                <a:solidFill>
                  <a:srgbClr val="FFFF00"/>
                </a:solidFill>
                <a:latin typeface="HebrewTh" pitchFamily="2" charset="0"/>
              </a:rPr>
              <a:t>Rwaq!</a:t>
            </a:r>
          </a:p>
          <a:p>
            <a:pPr algn="ctr"/>
            <a:r>
              <a:rPr lang="nl-NL" sz="1800">
                <a:solidFill>
                  <a:schemeClr val="bg1"/>
                </a:solidFill>
                <a:latin typeface="Arial" charset="0"/>
              </a:rPr>
              <a:t> (Kasjar)</a:t>
            </a:r>
          </a:p>
          <a:p>
            <a:pPr algn="ctr"/>
            <a:r>
              <a:rPr lang="nl-NL" sz="1800">
                <a:solidFill>
                  <a:srgbClr val="00FFFF"/>
                </a:solidFill>
                <a:latin typeface="Arial" charset="0"/>
              </a:rPr>
              <a:t>De eenvoudigste vorm van een werkwoord noemt men de STAM</a:t>
            </a:r>
          </a:p>
          <a:p>
            <a:pPr algn="ctr"/>
            <a:r>
              <a:rPr lang="nl-NL" sz="1800">
                <a:solidFill>
                  <a:srgbClr val="00FFFF"/>
                </a:solidFill>
                <a:latin typeface="Arial" charset="0"/>
              </a:rPr>
              <a:t>en deze is afgeleid van de WORTEL</a:t>
            </a:r>
          </a:p>
          <a:p>
            <a:pPr algn="ctr"/>
            <a:r>
              <a:rPr lang="nl-NL">
                <a:solidFill>
                  <a:srgbClr val="FFFF00"/>
                </a:solidFill>
                <a:latin typeface="HebrewTh" pitchFamily="2" charset="0"/>
              </a:rPr>
              <a:t>Rwq</a:t>
            </a:r>
          </a:p>
          <a:p>
            <a:pPr algn="ctr"/>
            <a:r>
              <a:rPr lang="nl-NL" sz="1800">
                <a:solidFill>
                  <a:schemeClr val="bg1"/>
                </a:solidFill>
                <a:latin typeface="Arial" charset="0"/>
              </a:rPr>
              <a:t>(Kof Sjien Reesj)</a:t>
            </a:r>
          </a:p>
        </p:txBody>
      </p:sp>
      <p:pic>
        <p:nvPicPr>
          <p:cNvPr id="10" name="07 - André Rieu - Adagio Aus Dem Konzert Für Violine Nr. 3 In G-Dur, KV 216.mp3">
            <a:hlinkClick r:id="" action="ppaction://media"/>
          </p:cNvPr>
          <p:cNvPicPr>
            <a:picLocks noRot="1" noChangeAspect="1"/>
          </p:cNvPicPr>
          <p:nvPr>
            <a:audioFile r:link="rId1"/>
          </p:nvPr>
        </p:nvPicPr>
        <p:blipFill>
          <a:blip r:embed="rId3" cstate="print"/>
          <a:srcRect/>
          <a:stretch>
            <a:fillRect/>
          </a:stretch>
        </p:blipFill>
        <p:spPr bwMode="auto">
          <a:xfrm>
            <a:off x="344488" y="5516563"/>
            <a:ext cx="304800" cy="3048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137223"/>
                                        </p:tgtEl>
                                        <p:attrNameLst>
                                          <p:attrName>style.visibility</p:attrName>
                                        </p:attrNameLst>
                                      </p:cBhvr>
                                      <p:to>
                                        <p:strVal val="visible"/>
                                      </p:to>
                                    </p:set>
                                  </p:childTnLst>
                                </p:cTn>
                              </p:par>
                            </p:childTnLst>
                          </p:cTn>
                        </p:par>
                        <p:par>
                          <p:cTn id="7" fill="hold">
                            <p:stCondLst>
                              <p:cond delay="1000"/>
                            </p:stCondLst>
                            <p:childTnLst>
                              <p:par>
                                <p:cTn id="8" presetID="1" presetClass="mediacall" presetSubtype="0" fill="hold" nodeType="afterEffect">
                                  <p:stCondLst>
                                    <p:cond delay="0"/>
                                  </p:stCondLst>
                                  <p:childTnLst>
                                    <p:cmd type="call" cmd="playFrom(0.0)">
                                      <p:cBhvr>
                                        <p:cTn id="9" dur="595572"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bldLst>
      <p:bldP spid="1372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voettekst 3"/>
          <p:cNvSpPr>
            <a:spLocks noGrp="1"/>
          </p:cNvSpPr>
          <p:nvPr>
            <p:ph type="ftr" sz="quarter" idx="10"/>
          </p:nvPr>
        </p:nvSpPr>
        <p:spPr/>
        <p:txBody>
          <a:bodyPr/>
          <a:lstStyle/>
          <a:p>
            <a:pPr>
              <a:defRPr/>
            </a:pPr>
            <a:r>
              <a:rPr lang="nl-NL"/>
              <a:t>Kesjer</a:t>
            </a:r>
          </a:p>
          <a:p>
            <a:pPr>
              <a:defRPr/>
            </a:pPr>
            <a:endParaRPr lang="nl-NL"/>
          </a:p>
        </p:txBody>
      </p:sp>
      <p:sp>
        <p:nvSpPr>
          <p:cNvPr id="8" name="Tijdelijke aanduiding voor dianummer 4"/>
          <p:cNvSpPr>
            <a:spLocks noGrp="1"/>
          </p:cNvSpPr>
          <p:nvPr>
            <p:ph type="sldNum" sz="quarter" idx="11"/>
          </p:nvPr>
        </p:nvSpPr>
        <p:spPr/>
        <p:txBody>
          <a:bodyPr/>
          <a:lstStyle/>
          <a:p>
            <a:pPr>
              <a:defRPr/>
            </a:pPr>
            <a:fld id="{9ECD314C-A69F-477D-8ABA-F0B2826387A3}" type="slidenum">
              <a:rPr lang="nl-NL"/>
              <a:pPr>
                <a:defRPr/>
              </a:pPr>
              <a:t>3</a:t>
            </a:fld>
            <a:endParaRPr lang="nl-NL"/>
          </a:p>
        </p:txBody>
      </p:sp>
      <p:sp>
        <p:nvSpPr>
          <p:cNvPr id="5124" name="Rectangle 2"/>
          <p:cNvSpPr>
            <a:spLocks noGrp="1" noChangeArrowheads="1"/>
          </p:cNvSpPr>
          <p:nvPr>
            <p:ph type="title"/>
          </p:nvPr>
        </p:nvSpPr>
        <p:spPr/>
        <p:txBody>
          <a:bodyPr/>
          <a:lstStyle/>
          <a:p>
            <a:pPr eaLnBrk="1" hangingPunct="1"/>
            <a:r>
              <a:rPr lang="nl-NL" smtClean="0"/>
              <a:t>WOORDSTUDIE</a:t>
            </a:r>
            <a:endParaRPr lang="en-US" smtClean="0"/>
          </a:p>
        </p:txBody>
      </p:sp>
      <p:pic>
        <p:nvPicPr>
          <p:cNvPr id="5125" name="Picture 4" descr="1sam18"/>
          <p:cNvPicPr>
            <a:picLocks noChangeAspect="1" noChangeArrowheads="1"/>
          </p:cNvPicPr>
          <p:nvPr/>
        </p:nvPicPr>
        <p:blipFill>
          <a:blip r:embed="rId2" cstate="print"/>
          <a:srcRect/>
          <a:stretch>
            <a:fillRect/>
          </a:stretch>
        </p:blipFill>
        <p:spPr bwMode="auto">
          <a:xfrm>
            <a:off x="776288" y="1125538"/>
            <a:ext cx="5638800" cy="4651375"/>
          </a:xfrm>
          <a:prstGeom prst="rect">
            <a:avLst/>
          </a:prstGeom>
          <a:noFill/>
          <a:ln w="9525">
            <a:noFill/>
            <a:miter lim="800000"/>
            <a:headEnd/>
            <a:tailEnd/>
          </a:ln>
        </p:spPr>
      </p:pic>
      <p:sp>
        <p:nvSpPr>
          <p:cNvPr id="136197" name="Oval 5"/>
          <p:cNvSpPr>
            <a:spLocks noChangeArrowheads="1"/>
          </p:cNvSpPr>
          <p:nvPr/>
        </p:nvSpPr>
        <p:spPr bwMode="auto">
          <a:xfrm>
            <a:off x="5240338" y="1773238"/>
            <a:ext cx="762000" cy="533400"/>
          </a:xfrm>
          <a:prstGeom prst="ellipse">
            <a:avLst/>
          </a:prstGeom>
          <a:noFill/>
          <a:ln w="28575">
            <a:solidFill>
              <a:srgbClr val="FFFF00"/>
            </a:solidFill>
            <a:round/>
            <a:headEnd/>
            <a:tailEnd/>
          </a:ln>
        </p:spPr>
        <p:txBody>
          <a:bodyPr wrap="none" anchor="ctr"/>
          <a:lstStyle/>
          <a:p>
            <a:endParaRPr lang="nl-BE"/>
          </a:p>
        </p:txBody>
      </p:sp>
      <p:sp>
        <p:nvSpPr>
          <p:cNvPr id="5127" name="Text Box 8"/>
          <p:cNvSpPr txBox="1">
            <a:spLocks noChangeArrowheads="1"/>
          </p:cNvSpPr>
          <p:nvPr/>
        </p:nvSpPr>
        <p:spPr bwMode="auto">
          <a:xfrm>
            <a:off x="7329488" y="765175"/>
            <a:ext cx="2447925" cy="641350"/>
          </a:xfrm>
          <a:prstGeom prst="rect">
            <a:avLst/>
          </a:prstGeom>
          <a:noFill/>
          <a:ln w="9525">
            <a:noFill/>
            <a:miter lim="800000"/>
            <a:headEnd/>
            <a:tailEnd/>
          </a:ln>
        </p:spPr>
        <p:txBody>
          <a:bodyPr>
            <a:spAutoFit/>
          </a:bodyPr>
          <a:lstStyle/>
          <a:p>
            <a:pPr algn="ctr">
              <a:spcBef>
                <a:spcPct val="50000"/>
              </a:spcBef>
            </a:pPr>
            <a:r>
              <a:rPr lang="nl-NL" sz="1800">
                <a:solidFill>
                  <a:schemeClr val="bg1"/>
                </a:solidFill>
                <a:latin typeface="Arial" charset="0"/>
              </a:rPr>
              <a:t>Kèsjer</a:t>
            </a:r>
            <a:br>
              <a:rPr lang="nl-NL" sz="1800">
                <a:solidFill>
                  <a:schemeClr val="bg1"/>
                </a:solidFill>
                <a:latin typeface="Arial" charset="0"/>
              </a:rPr>
            </a:br>
            <a:r>
              <a:rPr lang="nl-NL" sz="1800">
                <a:solidFill>
                  <a:schemeClr val="bg1"/>
                </a:solidFill>
                <a:latin typeface="Arial" charset="0"/>
              </a:rPr>
              <a:t>Blz. 5</a:t>
            </a:r>
            <a:endParaRPr lang="en-US" sz="1800">
              <a:solidFill>
                <a:schemeClr val="bg1"/>
              </a:solidFill>
              <a:latin typeface="Arial" charset="0"/>
            </a:endParaRPr>
          </a:p>
        </p:txBody>
      </p:sp>
      <p:sp>
        <p:nvSpPr>
          <p:cNvPr id="136201" name="AutoShape 9"/>
          <p:cNvSpPr>
            <a:spLocks noChangeArrowheads="1"/>
          </p:cNvSpPr>
          <p:nvPr/>
        </p:nvSpPr>
        <p:spPr bwMode="auto">
          <a:xfrm>
            <a:off x="7329488" y="1484313"/>
            <a:ext cx="2447925" cy="2376487"/>
          </a:xfrm>
          <a:prstGeom prst="wedgeRoundRectCallout">
            <a:avLst>
              <a:gd name="adj1" fmla="val -100972"/>
              <a:gd name="adj2" fmla="val -25417"/>
              <a:gd name="adj3" fmla="val 16667"/>
            </a:avLst>
          </a:prstGeom>
          <a:solidFill>
            <a:srgbClr val="000046"/>
          </a:solidFill>
          <a:ln w="25400">
            <a:solidFill>
              <a:schemeClr val="accent2"/>
            </a:solidFill>
            <a:miter lim="800000"/>
            <a:headEnd/>
            <a:tailEnd/>
          </a:ln>
        </p:spPr>
        <p:txBody>
          <a:bodyPr/>
          <a:lstStyle/>
          <a:p>
            <a:pPr algn="ctr">
              <a:spcBef>
                <a:spcPct val="20000"/>
              </a:spcBef>
            </a:pPr>
            <a:r>
              <a:rPr lang="en-US" sz="1800">
                <a:solidFill>
                  <a:schemeClr val="bg1"/>
                </a:solidFill>
                <a:latin typeface="Arial" charset="0"/>
              </a:rPr>
              <a:t>1 Sam 18:1</a:t>
            </a:r>
          </a:p>
          <a:p>
            <a:pPr algn="ctr">
              <a:spcBef>
                <a:spcPct val="20000"/>
              </a:spcBef>
            </a:pPr>
            <a:r>
              <a:rPr lang="nl-NL" sz="1800">
                <a:solidFill>
                  <a:schemeClr val="bg1"/>
                </a:solidFill>
                <a:latin typeface="Arial" charset="0"/>
              </a:rPr>
              <a:t>(NBG)</a:t>
            </a:r>
            <a:endParaRPr lang="en-US" sz="1800">
              <a:solidFill>
                <a:schemeClr val="bg1"/>
              </a:solidFill>
              <a:latin typeface="Arial" charset="0"/>
            </a:endParaRPr>
          </a:p>
          <a:p>
            <a:pPr algn="ctr">
              <a:spcBef>
                <a:spcPct val="20000"/>
              </a:spcBef>
            </a:pPr>
            <a:r>
              <a:rPr lang="en-US" sz="1800">
                <a:solidFill>
                  <a:srgbClr val="FFFF00"/>
                </a:solidFill>
                <a:latin typeface="Arial" charset="0"/>
              </a:rPr>
              <a:t> …</a:t>
            </a:r>
          </a:p>
          <a:p>
            <a:pPr algn="ctr">
              <a:spcBef>
                <a:spcPct val="20000"/>
              </a:spcBef>
            </a:pPr>
            <a:r>
              <a:rPr lang="en-US" sz="1800">
                <a:solidFill>
                  <a:srgbClr val="FFFF00"/>
                </a:solidFill>
                <a:latin typeface="Arial" charset="0"/>
              </a:rPr>
              <a:t>werd de ziel van Jonatan </a:t>
            </a:r>
            <a:r>
              <a:rPr lang="en-US" sz="1800">
                <a:solidFill>
                  <a:schemeClr val="bg1"/>
                </a:solidFill>
                <a:latin typeface="Arial" charset="0"/>
              </a:rPr>
              <a:t>verknocht</a:t>
            </a:r>
            <a:r>
              <a:rPr lang="en-US" sz="1800">
                <a:solidFill>
                  <a:srgbClr val="FFFF00"/>
                </a:solidFill>
                <a:latin typeface="Arial" charset="0"/>
              </a:rPr>
              <a:t> aan die van David …</a:t>
            </a:r>
            <a:endParaRPr lang="nl-NL" sz="1800">
              <a:solidFill>
                <a:srgbClr val="FFFF00"/>
              </a:solidFill>
              <a:latin typeface="Arial"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136197"/>
                                        </p:tgtEl>
                                        <p:attrNameLst>
                                          <p:attrName>style.visibility</p:attrName>
                                        </p:attrNameLst>
                                      </p:cBhvr>
                                      <p:to>
                                        <p:strVal val="visible"/>
                                      </p:to>
                                    </p:set>
                                  </p:child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0"/>
                                          </p:stCondLst>
                                        </p:cTn>
                                        <p:tgtEl>
                                          <p:spTgt spid="1362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7" grpId="0" animBg="1"/>
      <p:bldP spid="13620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ooter Placeholder 3"/>
          <p:cNvSpPr>
            <a:spLocks noGrp="1"/>
          </p:cNvSpPr>
          <p:nvPr>
            <p:ph type="ftr" sz="quarter" idx="10"/>
          </p:nvPr>
        </p:nvSpPr>
        <p:spPr/>
        <p:txBody>
          <a:bodyPr/>
          <a:lstStyle/>
          <a:p>
            <a:pPr>
              <a:defRPr/>
            </a:pPr>
            <a:r>
              <a:rPr lang="nl-NL" err="1" smtClean="0"/>
              <a:t>Kesjer</a:t>
            </a:r>
            <a:endParaRPr lang="nl-NL"/>
          </a:p>
          <a:p>
            <a:pPr>
              <a:defRPr/>
            </a:pPr>
            <a:endParaRPr lang="nl-NL"/>
          </a:p>
        </p:txBody>
      </p:sp>
      <p:sp>
        <p:nvSpPr>
          <p:cNvPr id="27" name="Slide Number Placeholder 4"/>
          <p:cNvSpPr>
            <a:spLocks noGrp="1"/>
          </p:cNvSpPr>
          <p:nvPr>
            <p:ph type="sldNum" sz="quarter" idx="11"/>
          </p:nvPr>
        </p:nvSpPr>
        <p:spPr/>
        <p:txBody>
          <a:bodyPr/>
          <a:lstStyle/>
          <a:p>
            <a:pPr>
              <a:defRPr/>
            </a:pPr>
            <a:fld id="{ED66CAB3-7BD9-4571-A320-8027CAF7DE1D}" type="slidenum">
              <a:rPr lang="nl-NL"/>
              <a:pPr>
                <a:defRPr/>
              </a:pPr>
              <a:t>4</a:t>
            </a:fld>
            <a:endParaRPr lang="nl-NL"/>
          </a:p>
        </p:txBody>
      </p:sp>
      <p:sp>
        <p:nvSpPr>
          <p:cNvPr id="6148" name="Rectangle 2"/>
          <p:cNvSpPr>
            <a:spLocks noGrp="1" noChangeArrowheads="1"/>
          </p:cNvSpPr>
          <p:nvPr>
            <p:ph type="title"/>
          </p:nvPr>
        </p:nvSpPr>
        <p:spPr>
          <a:xfrm>
            <a:off x="0" y="0"/>
            <a:ext cx="7185025" cy="1268413"/>
          </a:xfrm>
        </p:spPr>
        <p:txBody>
          <a:bodyPr/>
          <a:lstStyle/>
          <a:p>
            <a:pPr eaLnBrk="1" hangingPunct="1"/>
            <a:r>
              <a:rPr lang="en-US" smtClean="0"/>
              <a:t>PAUZE</a:t>
            </a:r>
          </a:p>
        </p:txBody>
      </p:sp>
      <p:sp>
        <p:nvSpPr>
          <p:cNvPr id="6149" name="Rectangle 4"/>
          <p:cNvSpPr>
            <a:spLocks noChangeArrowheads="1"/>
          </p:cNvSpPr>
          <p:nvPr/>
        </p:nvSpPr>
        <p:spPr bwMode="auto">
          <a:xfrm>
            <a:off x="128588" y="4581525"/>
            <a:ext cx="6985000" cy="720725"/>
          </a:xfrm>
          <a:prstGeom prst="rect">
            <a:avLst/>
          </a:prstGeom>
          <a:noFill/>
          <a:ln w="9525">
            <a:noFill/>
            <a:miter lim="800000"/>
            <a:headEnd/>
            <a:tailEnd/>
          </a:ln>
        </p:spPr>
        <p:txBody>
          <a:bodyPr/>
          <a:lstStyle/>
          <a:p>
            <a:pPr marL="2057400" lvl="4" indent="-228600">
              <a:spcBef>
                <a:spcPct val="20000"/>
              </a:spcBef>
              <a:buFontTx/>
              <a:buChar char="»"/>
            </a:pPr>
            <a:endParaRPr lang="en-US" sz="1400">
              <a:solidFill>
                <a:schemeClr val="bg1"/>
              </a:solidFill>
              <a:latin typeface="Arial" charset="0"/>
            </a:endParaRPr>
          </a:p>
        </p:txBody>
      </p:sp>
      <p:sp>
        <p:nvSpPr>
          <p:cNvPr id="6150" name="Rectangle 5"/>
          <p:cNvSpPr>
            <a:spLocks noChangeArrowheads="1"/>
          </p:cNvSpPr>
          <p:nvPr/>
        </p:nvSpPr>
        <p:spPr bwMode="auto">
          <a:xfrm>
            <a:off x="128588" y="3860800"/>
            <a:ext cx="6985000" cy="649288"/>
          </a:xfrm>
          <a:prstGeom prst="rect">
            <a:avLst/>
          </a:prstGeom>
          <a:noFill/>
          <a:ln w="9525">
            <a:noFill/>
            <a:miter lim="800000"/>
            <a:headEnd/>
            <a:tailEnd/>
          </a:ln>
        </p:spPr>
        <p:txBody>
          <a:bodyPr/>
          <a:lstStyle/>
          <a:p>
            <a:pPr marL="342900" indent="-342900">
              <a:buFontTx/>
              <a:buChar char="•"/>
            </a:pPr>
            <a:endParaRPr lang="en-US">
              <a:solidFill>
                <a:srgbClr val="FFFF00"/>
              </a:solidFill>
              <a:latin typeface="Arial" charset="0"/>
            </a:endParaRPr>
          </a:p>
        </p:txBody>
      </p:sp>
      <p:sp>
        <p:nvSpPr>
          <p:cNvPr id="31" name="Rectangle 6"/>
          <p:cNvSpPr>
            <a:spLocks noChangeArrowheads="1"/>
          </p:cNvSpPr>
          <p:nvPr/>
        </p:nvSpPr>
        <p:spPr bwMode="auto">
          <a:xfrm>
            <a:off x="128588" y="3141663"/>
            <a:ext cx="6985000" cy="576262"/>
          </a:xfrm>
          <a:prstGeom prst="rect">
            <a:avLst/>
          </a:prstGeom>
          <a:noFill/>
          <a:ln w="9525">
            <a:noFill/>
            <a:miter lim="800000"/>
            <a:headEnd/>
            <a:tailEnd/>
          </a:ln>
        </p:spPr>
        <p:txBody>
          <a:bodyPr/>
          <a:lstStyle/>
          <a:p>
            <a:pPr marL="342900" indent="-342900">
              <a:buFontTx/>
              <a:buChar char="•"/>
            </a:pPr>
            <a:endParaRPr lang="en-US" sz="2800">
              <a:solidFill>
                <a:srgbClr val="FFFF00"/>
              </a:solidFill>
              <a:latin typeface="Arial" charset="0"/>
            </a:endParaRPr>
          </a:p>
        </p:txBody>
      </p:sp>
      <p:sp>
        <p:nvSpPr>
          <p:cNvPr id="32" name="Text Box 10"/>
          <p:cNvSpPr txBox="1">
            <a:spLocks noChangeArrowheads="1"/>
          </p:cNvSpPr>
          <p:nvPr/>
        </p:nvSpPr>
        <p:spPr bwMode="auto">
          <a:xfrm>
            <a:off x="128588" y="1700213"/>
            <a:ext cx="6891337" cy="1735137"/>
          </a:xfrm>
          <a:prstGeom prst="rect">
            <a:avLst/>
          </a:prstGeom>
          <a:noFill/>
          <a:ln w="9525">
            <a:noFill/>
            <a:miter lim="800000"/>
            <a:headEnd/>
            <a:tailEnd/>
          </a:ln>
        </p:spPr>
        <p:txBody>
          <a:bodyPr>
            <a:spAutoFit/>
          </a:bodyPr>
          <a:lstStyle/>
          <a:p>
            <a:pPr algn="ctr" defTabSz="714375">
              <a:lnSpc>
                <a:spcPct val="150000"/>
              </a:lnSpc>
            </a:pPr>
            <a:r>
              <a:rPr lang="nl-NL" i="1">
                <a:solidFill>
                  <a:srgbClr val="FFFF00"/>
                </a:solidFill>
                <a:latin typeface="Arial" charset="0"/>
              </a:rPr>
              <a:t>b.v. </a:t>
            </a:r>
            <a:r>
              <a:rPr lang="nl-NL" b="1" i="1">
                <a:solidFill>
                  <a:srgbClr val="FFFF00"/>
                </a:solidFill>
                <a:latin typeface="Arial" charset="0"/>
              </a:rPr>
              <a:t>lat</a:t>
            </a:r>
            <a:r>
              <a:rPr lang="nl-NL" i="1">
                <a:solidFill>
                  <a:srgbClr val="FFFF00"/>
                </a:solidFill>
                <a:latin typeface="Arial" charset="0"/>
              </a:rPr>
              <a:t>kes, </a:t>
            </a:r>
            <a:r>
              <a:rPr lang="nl-NL" b="1" i="1">
                <a:solidFill>
                  <a:srgbClr val="FFFF00"/>
                </a:solidFill>
                <a:latin typeface="Arial" charset="0"/>
              </a:rPr>
              <a:t>ha</a:t>
            </a:r>
            <a:r>
              <a:rPr lang="nl-NL" i="1">
                <a:solidFill>
                  <a:srgbClr val="FFFF00"/>
                </a:solidFill>
                <a:latin typeface="Arial" charset="0"/>
              </a:rPr>
              <a:t>mantasjen, </a:t>
            </a:r>
            <a:r>
              <a:rPr lang="nl-NL" b="1" i="1">
                <a:solidFill>
                  <a:srgbClr val="FFFF00"/>
                </a:solidFill>
                <a:latin typeface="Arial" charset="0"/>
              </a:rPr>
              <a:t>kie</a:t>
            </a:r>
            <a:r>
              <a:rPr lang="nl-NL" i="1">
                <a:solidFill>
                  <a:srgbClr val="FFFF00"/>
                </a:solidFill>
                <a:latin typeface="Arial" charset="0"/>
              </a:rPr>
              <a:t>sjeliesj,</a:t>
            </a:r>
          </a:p>
          <a:p>
            <a:pPr algn="ctr" defTabSz="714375">
              <a:lnSpc>
                <a:spcPct val="150000"/>
              </a:lnSpc>
            </a:pPr>
            <a:r>
              <a:rPr lang="nl-NL" b="1" i="1">
                <a:solidFill>
                  <a:srgbClr val="FFFF00"/>
                </a:solidFill>
                <a:latin typeface="Arial" charset="0"/>
              </a:rPr>
              <a:t>roe</a:t>
            </a:r>
            <a:r>
              <a:rPr lang="nl-NL" i="1">
                <a:solidFill>
                  <a:srgbClr val="FFFF00"/>
                </a:solidFill>
                <a:latin typeface="Arial" charset="0"/>
              </a:rPr>
              <a:t>gelach, soefgani</a:t>
            </a:r>
            <a:r>
              <a:rPr lang="nl-NL" b="1" i="1">
                <a:solidFill>
                  <a:srgbClr val="FFFF00"/>
                </a:solidFill>
                <a:latin typeface="Arial" charset="0"/>
              </a:rPr>
              <a:t>ot</a:t>
            </a:r>
            <a:r>
              <a:rPr lang="nl-NL" i="1">
                <a:solidFill>
                  <a:srgbClr val="FFFF00"/>
                </a:solidFill>
                <a:latin typeface="Arial" charset="0"/>
              </a:rPr>
              <a:t>, </a:t>
            </a:r>
            <a:r>
              <a:rPr lang="nl-NL" b="1" i="1">
                <a:solidFill>
                  <a:srgbClr val="FFFF00"/>
                </a:solidFill>
                <a:latin typeface="Arial" charset="0"/>
              </a:rPr>
              <a:t>koe</a:t>
            </a:r>
            <a:r>
              <a:rPr lang="nl-NL" i="1">
                <a:solidFill>
                  <a:srgbClr val="FFFF00"/>
                </a:solidFill>
                <a:latin typeface="Arial" charset="0"/>
              </a:rPr>
              <a:t>gel,</a:t>
            </a:r>
          </a:p>
          <a:p>
            <a:pPr algn="ctr" defTabSz="714375">
              <a:lnSpc>
                <a:spcPct val="150000"/>
              </a:lnSpc>
            </a:pPr>
            <a:r>
              <a:rPr lang="nl-NL" b="1" i="1">
                <a:solidFill>
                  <a:srgbClr val="FFFF00"/>
                </a:solidFill>
                <a:latin typeface="Arial" charset="0"/>
              </a:rPr>
              <a:t>grem</a:t>
            </a:r>
            <a:r>
              <a:rPr lang="nl-NL" i="1">
                <a:solidFill>
                  <a:srgbClr val="FFFF00"/>
                </a:solidFill>
                <a:latin typeface="Arial" charset="0"/>
              </a:rPr>
              <a:t>zelisj, etc.</a:t>
            </a:r>
          </a:p>
        </p:txBody>
      </p:sp>
      <p:sp>
        <p:nvSpPr>
          <p:cNvPr id="6153" name="Rectangle 15"/>
          <p:cNvSpPr>
            <a:spLocks noChangeArrowheads="1"/>
          </p:cNvSpPr>
          <p:nvPr/>
        </p:nvSpPr>
        <p:spPr bwMode="auto">
          <a:xfrm>
            <a:off x="415925" y="908050"/>
            <a:ext cx="6388100" cy="396875"/>
          </a:xfrm>
          <a:prstGeom prst="rect">
            <a:avLst/>
          </a:prstGeom>
          <a:noFill/>
          <a:ln w="9525">
            <a:noFill/>
            <a:miter lim="800000"/>
            <a:headEnd/>
            <a:tailEnd/>
          </a:ln>
        </p:spPr>
        <p:txBody>
          <a:bodyPr>
            <a:spAutoFit/>
          </a:bodyPr>
          <a:lstStyle/>
          <a:p>
            <a:pPr algn="ctr"/>
            <a:r>
              <a:rPr lang="nl-NL" sz="2000">
                <a:solidFill>
                  <a:srgbClr val="FFFFAF"/>
                </a:solidFill>
                <a:latin typeface="Arial" charset="0"/>
              </a:rPr>
              <a:t>met Joodse versnapering</a:t>
            </a:r>
            <a:endParaRPr lang="en-US" sz="2000">
              <a:solidFill>
                <a:srgbClr val="FFFFAF"/>
              </a:solidFill>
              <a:latin typeface="Arial" charset="0"/>
            </a:endParaRPr>
          </a:p>
        </p:txBody>
      </p:sp>
      <p:pic>
        <p:nvPicPr>
          <p:cNvPr id="6154" name="Picture 14" descr="Receptenboek"/>
          <p:cNvPicPr>
            <a:picLocks noChangeAspect="1" noChangeArrowheads="1"/>
          </p:cNvPicPr>
          <p:nvPr/>
        </p:nvPicPr>
        <p:blipFill>
          <a:blip r:embed="rId3" cstate="print"/>
          <a:srcRect/>
          <a:stretch>
            <a:fillRect/>
          </a:stretch>
        </p:blipFill>
        <p:spPr bwMode="auto">
          <a:xfrm>
            <a:off x="7172325" y="1255713"/>
            <a:ext cx="2733675" cy="3344862"/>
          </a:xfrm>
          <a:prstGeom prst="rect">
            <a:avLst/>
          </a:prstGeom>
          <a:noFill/>
          <a:ln w="9525">
            <a:noFill/>
            <a:miter lim="800000"/>
            <a:headEnd/>
            <a:tailEnd/>
          </a:ln>
        </p:spPr>
      </p:pic>
      <p:pic>
        <p:nvPicPr>
          <p:cNvPr id="6155" name="Picture 15" descr="Hamantashen"/>
          <p:cNvPicPr>
            <a:picLocks noChangeAspect="1" noChangeArrowheads="1"/>
          </p:cNvPicPr>
          <p:nvPr/>
        </p:nvPicPr>
        <p:blipFill>
          <a:blip r:embed="rId4" cstate="print"/>
          <a:srcRect/>
          <a:stretch>
            <a:fillRect/>
          </a:stretch>
        </p:blipFill>
        <p:spPr bwMode="auto">
          <a:xfrm>
            <a:off x="490538" y="3875088"/>
            <a:ext cx="2592387" cy="2301875"/>
          </a:xfrm>
          <a:prstGeom prst="rect">
            <a:avLst/>
          </a:prstGeom>
          <a:noFill/>
          <a:ln w="9525">
            <a:noFill/>
            <a:miter lim="800000"/>
            <a:headEnd/>
            <a:tailEnd/>
          </a:ln>
        </p:spPr>
      </p:pic>
      <p:pic>
        <p:nvPicPr>
          <p:cNvPr id="6156" name="Picture 16" descr="Roegelach"/>
          <p:cNvPicPr>
            <a:picLocks noChangeAspect="1" noChangeArrowheads="1"/>
          </p:cNvPicPr>
          <p:nvPr/>
        </p:nvPicPr>
        <p:blipFill>
          <a:blip r:embed="rId5" cstate="print"/>
          <a:srcRect/>
          <a:stretch>
            <a:fillRect/>
          </a:stretch>
        </p:blipFill>
        <p:spPr bwMode="auto">
          <a:xfrm>
            <a:off x="3633788" y="3879850"/>
            <a:ext cx="3070225" cy="2303463"/>
          </a:xfrm>
          <a:prstGeom prst="rect">
            <a:avLst/>
          </a:prstGeom>
          <a:noFill/>
          <a:ln w="9525">
            <a:noFill/>
            <a:miter lim="800000"/>
            <a:headEnd/>
            <a:tailEnd/>
          </a:ln>
        </p:spPr>
      </p:pic>
      <p:sp>
        <p:nvSpPr>
          <p:cNvPr id="37" name="AutoShape 9"/>
          <p:cNvSpPr>
            <a:spLocks noChangeArrowheads="1"/>
          </p:cNvSpPr>
          <p:nvPr/>
        </p:nvSpPr>
        <p:spPr bwMode="auto">
          <a:xfrm>
            <a:off x="7329488" y="4711700"/>
            <a:ext cx="2447925" cy="1165225"/>
          </a:xfrm>
          <a:prstGeom prst="wedgeRoundRectCallout">
            <a:avLst>
              <a:gd name="adj1" fmla="val -42931"/>
              <a:gd name="adj2" fmla="val -13213"/>
              <a:gd name="adj3" fmla="val 16667"/>
            </a:avLst>
          </a:prstGeom>
          <a:solidFill>
            <a:srgbClr val="000046"/>
          </a:solidFill>
          <a:ln w="25400">
            <a:solidFill>
              <a:schemeClr val="accent2"/>
            </a:solidFill>
            <a:miter lim="800000"/>
            <a:headEnd/>
            <a:tailEnd/>
          </a:ln>
        </p:spPr>
        <p:txBody>
          <a:bodyPr/>
          <a:lstStyle/>
          <a:p>
            <a:pPr algn="ctr">
              <a:spcBef>
                <a:spcPct val="20000"/>
              </a:spcBef>
            </a:pPr>
            <a:r>
              <a:rPr lang="nl-NL" sz="2000">
                <a:solidFill>
                  <a:srgbClr val="FFFF00"/>
                </a:solidFill>
                <a:latin typeface="Arial" charset="0"/>
              </a:rPr>
              <a:t>Wie verrast en verwent ons de volgende keer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nodePh="1">
                                  <p:stCondLst>
                                    <p:cond delay="0"/>
                                  </p:stCondLst>
                                  <p:endCondLst>
                                    <p:cond evt="begin" delay="0">
                                      <p:tn val="5"/>
                                    </p:cond>
                                  </p:endCondLst>
                                  <p:childTnLst>
                                    <p:set>
                                      <p:cBhvr>
                                        <p:cTn id="6" dur="1" fill="hold">
                                          <p:stCondLst>
                                            <p:cond delay="0"/>
                                          </p:stCondLst>
                                        </p:cTn>
                                        <p:tgtEl>
                                          <p:spTgt spid="3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2"/>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title"/>
          </p:nvPr>
        </p:nvSpPr>
        <p:spPr/>
        <p:txBody>
          <a:bodyPr/>
          <a:lstStyle/>
          <a:p>
            <a:endParaRPr lang="nl-BE" smtClean="0"/>
          </a:p>
        </p:txBody>
      </p:sp>
      <p:sp>
        <p:nvSpPr>
          <p:cNvPr id="4" name="Tijdelijke aanduiding voor voettekst 3"/>
          <p:cNvSpPr>
            <a:spLocks noGrp="1"/>
          </p:cNvSpPr>
          <p:nvPr>
            <p:ph type="ftr" sz="quarter" idx="10"/>
          </p:nvPr>
        </p:nvSpPr>
        <p:spPr/>
        <p:txBody>
          <a:bodyPr/>
          <a:lstStyle/>
          <a:p>
            <a:pPr>
              <a:defRPr/>
            </a:pPr>
            <a:r>
              <a:rPr lang="nl-NL" smtClean="0"/>
              <a:t>Kesjer</a:t>
            </a:r>
          </a:p>
          <a:p>
            <a:pPr>
              <a:defRPr/>
            </a:pPr>
            <a:endParaRPr lang="nl-NL"/>
          </a:p>
        </p:txBody>
      </p:sp>
      <p:sp>
        <p:nvSpPr>
          <p:cNvPr id="5" name="Tijdelijke aanduiding voor dianummer 4"/>
          <p:cNvSpPr>
            <a:spLocks noGrp="1"/>
          </p:cNvSpPr>
          <p:nvPr>
            <p:ph type="sldNum" sz="quarter" idx="11"/>
          </p:nvPr>
        </p:nvSpPr>
        <p:spPr/>
        <p:txBody>
          <a:bodyPr/>
          <a:lstStyle/>
          <a:p>
            <a:pPr>
              <a:defRPr/>
            </a:pPr>
            <a:fld id="{C6CDC5FB-C66E-4EEE-BF1A-36209AF733DE}" type="slidenum">
              <a:rPr lang="nl-NL" smtClean="0"/>
              <a:pPr>
                <a:defRPr/>
              </a:pPr>
              <a:t>5</a:t>
            </a:fld>
            <a:endParaRPr lang="nl-NL" dirty="0"/>
          </a:p>
        </p:txBody>
      </p:sp>
      <p:pic>
        <p:nvPicPr>
          <p:cNvPr id="7173" name="Picture 2" descr="E:\DOCUMENTEN André &amp; Anja\Koin\PowerPoint-teksten\Koin - Presentatie Eindejaars (2010)\Bruggen\Brug - een-van-de-vele-bruggen-in-aanbouw-over-de-yangtze-rivier.jpg"/>
          <p:cNvPicPr>
            <a:picLocks noGrp="1" noChangeAspect="1" noChangeArrowheads="1"/>
          </p:cNvPicPr>
          <p:nvPr>
            <p:ph idx="1"/>
          </p:nvPr>
        </p:nvPicPr>
        <p:blipFill>
          <a:blip r:embed="rId3" cstate="print"/>
          <a:srcRect/>
          <a:stretch>
            <a:fillRect/>
          </a:stretch>
        </p:blipFill>
        <p:spPr>
          <a:xfrm>
            <a:off x="-58738" y="0"/>
            <a:ext cx="7243763" cy="6858000"/>
          </a:xfrm>
          <a:noFill/>
        </p:spPr>
      </p:pic>
      <p:pic>
        <p:nvPicPr>
          <p:cNvPr id="7" name="01 Nummer 1.wma">
            <a:hlinkClick r:id="" action="ppaction://media"/>
          </p:cNvPr>
          <p:cNvPicPr>
            <a:picLocks noRot="1" noChangeAspect="1"/>
          </p:cNvPicPr>
          <p:nvPr>
            <a:audioFile r:link="rId1"/>
          </p:nvPr>
        </p:nvPicPr>
        <p:blipFill>
          <a:blip r:embed="rId4" cstate="print"/>
          <a:srcRect/>
          <a:stretch>
            <a:fillRect/>
          </a:stretch>
        </p:blipFill>
        <p:spPr bwMode="auto">
          <a:xfrm>
            <a:off x="128588" y="5157788"/>
            <a:ext cx="244475" cy="244475"/>
          </a:xfrm>
          <a:prstGeom prst="rect">
            <a:avLst/>
          </a:prstGeom>
          <a:noFill/>
          <a:ln w="9525">
            <a:noFill/>
            <a:miter lim="800000"/>
            <a:headEnd/>
            <a:tailEnd/>
          </a:ln>
        </p:spPr>
      </p:pic>
    </p:spTree>
  </p:cSld>
  <p:clrMapOvr>
    <a:masterClrMapping/>
  </p:clrMapOvr>
  <p:transition spd="med" advTm="7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p:txBody>
          <a:bodyPr/>
          <a:lstStyle/>
          <a:p>
            <a:endParaRPr lang="nl-BE" smtClean="0"/>
          </a:p>
        </p:txBody>
      </p:sp>
      <p:sp>
        <p:nvSpPr>
          <p:cNvPr id="4" name="Tijdelijke aanduiding voor voettekst 3"/>
          <p:cNvSpPr>
            <a:spLocks noGrp="1"/>
          </p:cNvSpPr>
          <p:nvPr>
            <p:ph type="ftr" sz="quarter" idx="10"/>
          </p:nvPr>
        </p:nvSpPr>
        <p:spPr/>
        <p:txBody>
          <a:bodyPr/>
          <a:lstStyle/>
          <a:p>
            <a:pPr>
              <a:defRPr/>
            </a:pPr>
            <a:r>
              <a:rPr lang="nl-NL" smtClean="0"/>
              <a:t>Kesjer</a:t>
            </a:r>
          </a:p>
          <a:p>
            <a:pPr>
              <a:defRPr/>
            </a:pPr>
            <a:endParaRPr lang="nl-NL"/>
          </a:p>
        </p:txBody>
      </p:sp>
      <p:sp>
        <p:nvSpPr>
          <p:cNvPr id="5" name="Tijdelijke aanduiding voor dianummer 4"/>
          <p:cNvSpPr>
            <a:spLocks noGrp="1"/>
          </p:cNvSpPr>
          <p:nvPr>
            <p:ph type="sldNum" sz="quarter" idx="11"/>
          </p:nvPr>
        </p:nvSpPr>
        <p:spPr/>
        <p:txBody>
          <a:bodyPr/>
          <a:lstStyle/>
          <a:p>
            <a:pPr>
              <a:defRPr/>
            </a:pPr>
            <a:fld id="{14BD1E71-9468-4C22-AC8F-56A1EE14ADC0}" type="slidenum">
              <a:rPr lang="nl-NL" smtClean="0"/>
              <a:pPr>
                <a:defRPr/>
              </a:pPr>
              <a:t>6</a:t>
            </a:fld>
            <a:endParaRPr lang="nl-NL" dirty="0"/>
          </a:p>
        </p:txBody>
      </p:sp>
      <p:pic>
        <p:nvPicPr>
          <p:cNvPr id="8197" name="Picture 2" descr="E:\DOCUMENTEN André &amp; Anja\Koin\PowerPoint-teksten\Koin - Presentatie Eindejaars (2010)\Bruggen\Brug 16 - Pythonbrug (Amsterdam).jpg"/>
          <p:cNvPicPr>
            <a:picLocks noGrp="1" noChangeAspect="1" noChangeArrowheads="1"/>
          </p:cNvPicPr>
          <p:nvPr>
            <p:ph idx="1"/>
          </p:nvPr>
        </p:nvPicPr>
        <p:blipFill>
          <a:blip r:embed="rId3" cstate="print"/>
          <a:srcRect/>
          <a:stretch>
            <a:fillRect/>
          </a:stretch>
        </p:blipFill>
        <p:spPr>
          <a:xfrm>
            <a:off x="0" y="0"/>
            <a:ext cx="7185025" cy="6858000"/>
          </a:xfrm>
          <a:noFill/>
        </p:spPr>
      </p:pic>
      <p:pic>
        <p:nvPicPr>
          <p:cNvPr id="7" name="02 Nummer 2.wma">
            <a:hlinkClick r:id="" action="ppaction://media"/>
          </p:cNvPr>
          <p:cNvPicPr>
            <a:picLocks noRot="1" noChangeAspect="1"/>
          </p:cNvPicPr>
          <p:nvPr>
            <a:audioFile r:link="rId1"/>
          </p:nvPr>
        </p:nvPicPr>
        <p:blipFill>
          <a:blip r:embed="rId4" cstate="print"/>
          <a:srcRect/>
          <a:stretch>
            <a:fillRect/>
          </a:stretch>
        </p:blipFill>
        <p:spPr bwMode="auto">
          <a:xfrm>
            <a:off x="128588" y="5516563"/>
            <a:ext cx="244475" cy="244475"/>
          </a:xfrm>
          <a:prstGeom prst="rect">
            <a:avLst/>
          </a:prstGeom>
          <a:noFill/>
          <a:ln w="9525">
            <a:noFill/>
            <a:miter lim="800000"/>
            <a:headEnd/>
            <a:tailEnd/>
          </a:ln>
        </p:spPr>
      </p:pic>
    </p:spTree>
  </p:cSld>
  <p:clrMapOvr>
    <a:masterClrMapping/>
  </p:clrMapOvr>
  <p:transition spd="med" advTm="5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p:txBody>
          <a:bodyPr/>
          <a:lstStyle/>
          <a:p>
            <a:endParaRPr lang="nl-BE" smtClean="0"/>
          </a:p>
        </p:txBody>
      </p:sp>
      <p:sp>
        <p:nvSpPr>
          <p:cNvPr id="4" name="Tijdelijke aanduiding voor voettekst 3"/>
          <p:cNvSpPr>
            <a:spLocks noGrp="1"/>
          </p:cNvSpPr>
          <p:nvPr>
            <p:ph type="ftr" sz="quarter" idx="10"/>
          </p:nvPr>
        </p:nvSpPr>
        <p:spPr/>
        <p:txBody>
          <a:bodyPr/>
          <a:lstStyle/>
          <a:p>
            <a:pPr>
              <a:defRPr/>
            </a:pPr>
            <a:r>
              <a:rPr lang="nl-NL" smtClean="0"/>
              <a:t>Kesjer</a:t>
            </a:r>
          </a:p>
          <a:p>
            <a:pPr>
              <a:defRPr/>
            </a:pPr>
            <a:endParaRPr lang="nl-NL"/>
          </a:p>
        </p:txBody>
      </p:sp>
      <p:sp>
        <p:nvSpPr>
          <p:cNvPr id="5" name="Tijdelijke aanduiding voor dianummer 4"/>
          <p:cNvSpPr>
            <a:spLocks noGrp="1"/>
          </p:cNvSpPr>
          <p:nvPr>
            <p:ph type="sldNum" sz="quarter" idx="11"/>
          </p:nvPr>
        </p:nvSpPr>
        <p:spPr/>
        <p:txBody>
          <a:bodyPr/>
          <a:lstStyle/>
          <a:p>
            <a:pPr>
              <a:defRPr/>
            </a:pPr>
            <a:fld id="{27CA88C0-979F-4F8E-B244-1A178B7881D2}" type="slidenum">
              <a:rPr lang="nl-NL" smtClean="0"/>
              <a:pPr>
                <a:defRPr/>
              </a:pPr>
              <a:t>7</a:t>
            </a:fld>
            <a:endParaRPr lang="nl-NL" dirty="0"/>
          </a:p>
        </p:txBody>
      </p:sp>
      <p:pic>
        <p:nvPicPr>
          <p:cNvPr id="9221" name="Picture 2" descr="E:\DOCUMENTEN André &amp; Anja\Koin\PowerPoint-teksten\Koin - Presentatie Eindejaars (2010)\Bruggen\Brug - Lier (B).jpg"/>
          <p:cNvPicPr>
            <a:picLocks noGrp="1" noChangeAspect="1" noChangeArrowheads="1"/>
          </p:cNvPicPr>
          <p:nvPr>
            <p:ph idx="1"/>
          </p:nvPr>
        </p:nvPicPr>
        <p:blipFill>
          <a:blip r:embed="rId2" cstate="print"/>
          <a:srcRect/>
          <a:stretch>
            <a:fillRect/>
          </a:stretch>
        </p:blipFill>
        <p:spPr>
          <a:xfrm>
            <a:off x="0" y="0"/>
            <a:ext cx="7185025" cy="6858000"/>
          </a:xfrm>
          <a:noFill/>
        </p:spPr>
      </p:pic>
    </p:spTree>
  </p:cSld>
  <p:clrMapOvr>
    <a:masterClrMapping/>
  </p:clrMapOvr>
  <p:transition spd="med" advTm="51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p:txBody>
          <a:bodyPr/>
          <a:lstStyle/>
          <a:p>
            <a:endParaRPr lang="nl-BE" smtClean="0"/>
          </a:p>
        </p:txBody>
      </p:sp>
      <p:sp>
        <p:nvSpPr>
          <p:cNvPr id="4" name="Tijdelijke aanduiding voor voettekst 3"/>
          <p:cNvSpPr>
            <a:spLocks noGrp="1"/>
          </p:cNvSpPr>
          <p:nvPr>
            <p:ph type="ftr" sz="quarter" idx="10"/>
          </p:nvPr>
        </p:nvSpPr>
        <p:spPr/>
        <p:txBody>
          <a:bodyPr/>
          <a:lstStyle/>
          <a:p>
            <a:pPr>
              <a:defRPr/>
            </a:pPr>
            <a:r>
              <a:rPr lang="nl-NL" smtClean="0"/>
              <a:t>Kesjer</a:t>
            </a:r>
          </a:p>
          <a:p>
            <a:pPr>
              <a:defRPr/>
            </a:pPr>
            <a:endParaRPr lang="nl-NL"/>
          </a:p>
        </p:txBody>
      </p:sp>
      <p:sp>
        <p:nvSpPr>
          <p:cNvPr id="5" name="Tijdelijke aanduiding voor dianummer 4"/>
          <p:cNvSpPr>
            <a:spLocks noGrp="1"/>
          </p:cNvSpPr>
          <p:nvPr>
            <p:ph type="sldNum" sz="quarter" idx="11"/>
          </p:nvPr>
        </p:nvSpPr>
        <p:spPr/>
        <p:txBody>
          <a:bodyPr/>
          <a:lstStyle/>
          <a:p>
            <a:pPr>
              <a:defRPr/>
            </a:pPr>
            <a:fld id="{9911F5CB-C0CA-4D9D-9136-518E01305126}" type="slidenum">
              <a:rPr lang="nl-NL" smtClean="0"/>
              <a:pPr>
                <a:defRPr/>
              </a:pPr>
              <a:t>8</a:t>
            </a:fld>
            <a:endParaRPr lang="nl-NL" dirty="0"/>
          </a:p>
        </p:txBody>
      </p:sp>
      <p:pic>
        <p:nvPicPr>
          <p:cNvPr id="10245" name="Picture 2" descr="E:\DOCUMENTEN André &amp; Anja\Koin\PowerPoint-teksten\Koin - Presentatie Eindejaars (2010)\Bruggen\Brug 3 - Langste brug Europa, ts Duitsl-Denem.jpg"/>
          <p:cNvPicPr>
            <a:picLocks noGrp="1" noChangeAspect="1" noChangeArrowheads="1"/>
          </p:cNvPicPr>
          <p:nvPr>
            <p:ph idx="1"/>
          </p:nvPr>
        </p:nvPicPr>
        <p:blipFill>
          <a:blip r:embed="rId2" cstate="print"/>
          <a:srcRect/>
          <a:stretch>
            <a:fillRect/>
          </a:stretch>
        </p:blipFill>
        <p:spPr>
          <a:xfrm>
            <a:off x="0" y="0"/>
            <a:ext cx="7185025" cy="6858000"/>
          </a:xfrm>
          <a:noFill/>
        </p:spPr>
      </p:pic>
    </p:spTree>
  </p:cSld>
  <p:clrMapOvr>
    <a:masterClrMapping/>
  </p:clrMapOvr>
  <p:transition spd="med" advTm="51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p:txBody>
          <a:bodyPr/>
          <a:lstStyle/>
          <a:p>
            <a:endParaRPr lang="nl-BE" smtClean="0"/>
          </a:p>
        </p:txBody>
      </p:sp>
      <p:sp>
        <p:nvSpPr>
          <p:cNvPr id="4" name="Tijdelijke aanduiding voor voettekst 3"/>
          <p:cNvSpPr>
            <a:spLocks noGrp="1"/>
          </p:cNvSpPr>
          <p:nvPr>
            <p:ph type="ftr" sz="quarter" idx="10"/>
          </p:nvPr>
        </p:nvSpPr>
        <p:spPr/>
        <p:txBody>
          <a:bodyPr/>
          <a:lstStyle/>
          <a:p>
            <a:pPr>
              <a:defRPr/>
            </a:pPr>
            <a:r>
              <a:rPr lang="nl-NL" smtClean="0"/>
              <a:t>Kesjer</a:t>
            </a:r>
          </a:p>
          <a:p>
            <a:pPr>
              <a:defRPr/>
            </a:pPr>
            <a:endParaRPr lang="nl-NL"/>
          </a:p>
        </p:txBody>
      </p:sp>
      <p:sp>
        <p:nvSpPr>
          <p:cNvPr id="5" name="Tijdelijke aanduiding voor dianummer 4"/>
          <p:cNvSpPr>
            <a:spLocks noGrp="1"/>
          </p:cNvSpPr>
          <p:nvPr>
            <p:ph type="sldNum" sz="quarter" idx="11"/>
          </p:nvPr>
        </p:nvSpPr>
        <p:spPr/>
        <p:txBody>
          <a:bodyPr/>
          <a:lstStyle/>
          <a:p>
            <a:pPr>
              <a:defRPr/>
            </a:pPr>
            <a:fld id="{9FCB9B71-0019-497C-9439-AC1F10FB3ED5}" type="slidenum">
              <a:rPr lang="nl-NL" smtClean="0"/>
              <a:pPr>
                <a:defRPr/>
              </a:pPr>
              <a:t>9</a:t>
            </a:fld>
            <a:endParaRPr lang="nl-NL" dirty="0"/>
          </a:p>
        </p:txBody>
      </p:sp>
      <p:pic>
        <p:nvPicPr>
          <p:cNvPr id="11269" name="Picture 2" descr="E:\DOCUMENTEN André &amp; Anja\Koin\PowerPoint-teksten\Koin - Presentatie Eindejaars (2010)\Bruggen\Brug - 6a0133ed390377970b0133ed3908a8970b-500wi.jpg"/>
          <p:cNvPicPr>
            <a:picLocks noGrp="1" noChangeAspect="1" noChangeArrowheads="1"/>
          </p:cNvPicPr>
          <p:nvPr>
            <p:ph idx="1"/>
          </p:nvPr>
        </p:nvPicPr>
        <p:blipFill>
          <a:blip r:embed="rId2" cstate="print"/>
          <a:srcRect/>
          <a:stretch>
            <a:fillRect/>
          </a:stretch>
        </p:blipFill>
        <p:spPr>
          <a:xfrm>
            <a:off x="0" y="0"/>
            <a:ext cx="7185025" cy="6858000"/>
          </a:xfrm>
          <a:noFill/>
        </p:spPr>
      </p:pic>
    </p:spTree>
  </p:cSld>
  <p:clrMapOvr>
    <a:masterClrMapping/>
  </p:clrMapOvr>
  <p:transition spd="med" advTm="64000"/>
  <p:timing>
    <p:tnLst>
      <p:par>
        <p:cTn id="1" dur="indefinite" restart="never" nodeType="tmRoot"/>
      </p:par>
    </p:tnLst>
  </p:timing>
</p:sld>
</file>

<file path=ppt/theme/theme1.xml><?xml version="1.0" encoding="utf-8"?>
<a:theme xmlns:a="http://schemas.openxmlformats.org/drawingml/2006/main" name="Standaardontwerp">
  <a:themeElements>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ardontwerp">
      <a:majorFont>
        <a:latin typeface="Arial"/>
        <a:ea typeface=""/>
        <a:cs typeface="Arial"/>
      </a:majorFont>
      <a:minorFont>
        <a:latin typeface="Arial"/>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5626</TotalTime>
  <Words>166</Words>
  <Application>Microsoft Office PowerPoint</Application>
  <PresentationFormat>A4 (210 x 297 mm)</PresentationFormat>
  <Paragraphs>91</Paragraphs>
  <Slides>11</Slides>
  <Notes>1</Notes>
  <HiddenSlides>0</HiddenSlides>
  <MMClips>7</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11</vt:i4>
      </vt:variant>
    </vt:vector>
  </HeadingPairs>
  <TitlesOfParts>
    <vt:vector size="18" baseType="lpstr">
      <vt:lpstr>Arial</vt:lpstr>
      <vt:lpstr>HebrewTh</vt:lpstr>
      <vt:lpstr>Times New Roman</vt:lpstr>
      <vt:lpstr>Courier New</vt:lpstr>
      <vt:lpstr>Brush Script MT</vt:lpstr>
      <vt:lpstr>Arial Black</vt:lpstr>
      <vt:lpstr>Standaardontwerp</vt:lpstr>
      <vt:lpstr>HEBREEUWS</vt:lpstr>
      <vt:lpstr>WOORDSTUDIE</vt:lpstr>
      <vt:lpstr>WOORDSTUDIE</vt:lpstr>
      <vt:lpstr>PAUZE</vt:lpstr>
      <vt:lpstr>Dia 5</vt:lpstr>
      <vt:lpstr>Dia 6</vt:lpstr>
      <vt:lpstr>Dia 7</vt:lpstr>
      <vt:lpstr>Dia 8</vt:lpstr>
      <vt:lpstr>Dia 9</vt:lpstr>
      <vt:lpstr>Hinee ma tov   Hinee ma tov oema na’iem Sjevet achiem gam jachad. (2x) Hinee ma tov Sjevet achiem gam jachad. (2x)   Hinee ma tov oema na’iem Sjevet achiem gam jachad. (2x)   Hinee ma tov, hinee ma tov Laj, laj, laj,… (2x)   Hinee ma tov oema na’iem Sjevet achiem gam jachad. (2x)   Ziet hoe goed het is als broeders en zusters te samen wonen.   Voici, oh! Qu’il est agréable, qu’il est doux Pour des frères de demeurer ensemble!   (Ps 133) </vt:lpstr>
      <vt:lpstr>Shalom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1 Kesjer / Jezus de Jood</dc:title>
  <dc:creator>Anton de Ruiter</dc:creator>
  <cp:lastModifiedBy>Andre</cp:lastModifiedBy>
  <cp:revision>282</cp:revision>
  <dcterms:created xsi:type="dcterms:W3CDTF">2005-07-04T17:48:20Z</dcterms:created>
  <dcterms:modified xsi:type="dcterms:W3CDTF">2012-08-08T05:55:45Z</dcterms:modified>
</cp:coreProperties>
</file>