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nl-B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9" d="100"/>
          <a:sy n="99" d="100"/>
        </p:scale>
        <p:origin x="-240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nl-BE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smtClean="0"/>
              <a:t>Klik om de ondertitelstijl van het model te bewerken</a:t>
            </a:r>
            <a:endParaRPr lang="nl-BE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B773D8-246D-451B-8BAC-06D27711F0ED}" type="datetimeFigureOut">
              <a:rPr lang="nl-BE" smtClean="0"/>
              <a:t>7/06/2014</a:t>
            </a:fld>
            <a:endParaRPr lang="nl-B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FF2CD3-F31F-4674-AF31-AE1A2AC804D6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5488650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BE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BE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B773D8-246D-451B-8BAC-06D27711F0ED}" type="datetimeFigureOut">
              <a:rPr lang="nl-BE" smtClean="0"/>
              <a:t>7/06/2014</a:t>
            </a:fld>
            <a:endParaRPr lang="nl-B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FF2CD3-F31F-4674-AF31-AE1A2AC804D6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1715078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nl-BE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BE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B773D8-246D-451B-8BAC-06D27711F0ED}" type="datetimeFigureOut">
              <a:rPr lang="nl-BE" smtClean="0"/>
              <a:t>7/06/2014</a:t>
            </a:fld>
            <a:endParaRPr lang="nl-B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FF2CD3-F31F-4674-AF31-AE1A2AC804D6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304173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BE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BE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B773D8-246D-451B-8BAC-06D27711F0ED}" type="datetimeFigureOut">
              <a:rPr lang="nl-BE" smtClean="0"/>
              <a:t>7/06/2014</a:t>
            </a:fld>
            <a:endParaRPr lang="nl-B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FF2CD3-F31F-4674-AF31-AE1A2AC804D6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8967171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 smtClean="0"/>
              <a:t>Klik om de stijl te bewerken</a:t>
            </a:r>
            <a:endParaRPr lang="nl-BE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B773D8-246D-451B-8BAC-06D27711F0ED}" type="datetimeFigureOut">
              <a:rPr lang="nl-BE" smtClean="0"/>
              <a:t>7/06/2014</a:t>
            </a:fld>
            <a:endParaRPr lang="nl-B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FF2CD3-F31F-4674-AF31-AE1A2AC804D6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6906581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BE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BE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BE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B773D8-246D-451B-8BAC-06D27711F0ED}" type="datetimeFigureOut">
              <a:rPr lang="nl-BE" smtClean="0"/>
              <a:t>7/06/2014</a:t>
            </a:fld>
            <a:endParaRPr lang="nl-BE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FF2CD3-F31F-4674-AF31-AE1A2AC804D6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2832858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nl-BE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BE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BE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B773D8-246D-451B-8BAC-06D27711F0ED}" type="datetimeFigureOut">
              <a:rPr lang="nl-BE" smtClean="0"/>
              <a:t>7/06/2014</a:t>
            </a:fld>
            <a:endParaRPr lang="nl-BE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FF2CD3-F31F-4674-AF31-AE1A2AC804D6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9613329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BE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B773D8-246D-451B-8BAC-06D27711F0ED}" type="datetimeFigureOut">
              <a:rPr lang="nl-BE" smtClean="0"/>
              <a:t>7/06/2014</a:t>
            </a:fld>
            <a:endParaRPr lang="nl-BE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FF2CD3-F31F-4674-AF31-AE1A2AC804D6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7586480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B773D8-246D-451B-8BAC-06D27711F0ED}" type="datetimeFigureOut">
              <a:rPr lang="nl-BE" smtClean="0"/>
              <a:t>7/06/2014</a:t>
            </a:fld>
            <a:endParaRPr lang="nl-BE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FF2CD3-F31F-4674-AF31-AE1A2AC804D6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3610138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BE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BE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B773D8-246D-451B-8BAC-06D27711F0ED}" type="datetimeFigureOut">
              <a:rPr lang="nl-BE" smtClean="0"/>
              <a:t>7/06/2014</a:t>
            </a:fld>
            <a:endParaRPr lang="nl-BE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FF2CD3-F31F-4674-AF31-AE1A2AC804D6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8802822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BE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BE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B773D8-246D-451B-8BAC-06D27711F0ED}" type="datetimeFigureOut">
              <a:rPr lang="nl-BE" smtClean="0"/>
              <a:t>7/06/2014</a:t>
            </a:fld>
            <a:endParaRPr lang="nl-BE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FF2CD3-F31F-4674-AF31-AE1A2AC804D6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8035388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smtClean="0"/>
              <a:t>Klik om de stijl te bewerken</a:t>
            </a:r>
            <a:endParaRPr lang="nl-BE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BE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B773D8-246D-451B-8BAC-06D27711F0ED}" type="datetimeFigureOut">
              <a:rPr lang="nl-BE" smtClean="0"/>
              <a:t>7/06/2014</a:t>
            </a:fld>
            <a:endParaRPr lang="nl-B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FF2CD3-F31F-4674-AF31-AE1A2AC804D6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4786220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nl-BE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8788" y="652463"/>
            <a:ext cx="5686425" cy="5553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514588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7838" y="652463"/>
            <a:ext cx="5648325" cy="5553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60047436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0</Words>
  <Application>Microsoft Office PowerPoint</Application>
  <PresentationFormat>Diavoorstelling (4:3)</PresentationFormat>
  <Paragraphs>0</Paragraphs>
  <Slides>2</Slides>
  <Notes>0</Notes>
  <HiddenSlides>0</HiddenSlides>
  <MMClips>0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2</vt:i4>
      </vt:variant>
    </vt:vector>
  </HeadingPairs>
  <TitlesOfParts>
    <vt:vector size="3" baseType="lpstr">
      <vt:lpstr>Kantoorthema</vt:lpstr>
      <vt:lpstr>PowerPoint-presentatie</vt:lpstr>
      <vt:lpstr>PowerPoint-presentatie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jan</dc:creator>
  <cp:lastModifiedBy>jan</cp:lastModifiedBy>
  <cp:revision>2</cp:revision>
  <dcterms:created xsi:type="dcterms:W3CDTF">2014-06-07T05:53:53Z</dcterms:created>
  <dcterms:modified xsi:type="dcterms:W3CDTF">2014-06-07T06:02:25Z</dcterms:modified>
</cp:coreProperties>
</file>