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886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150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41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671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0658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8328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6133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864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01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028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353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73D8-246D-451B-8BAC-06D27711F0ED}" type="datetimeFigureOut">
              <a:rPr lang="nl-BE" smtClean="0"/>
              <a:t>7/06/2014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F2CD3-F31F-4674-AF31-AE1A2AC804D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862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652463"/>
            <a:ext cx="568642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45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52463"/>
            <a:ext cx="564832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0474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Diavoorstelling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</cp:lastModifiedBy>
  <cp:revision>2</cp:revision>
  <dcterms:created xsi:type="dcterms:W3CDTF">2014-06-07T05:53:53Z</dcterms:created>
  <dcterms:modified xsi:type="dcterms:W3CDTF">2014-06-07T06:02:25Z</dcterms:modified>
</cp:coreProperties>
</file>