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93" r:id="rId3"/>
    <p:sldId id="263" r:id="rId4"/>
    <p:sldId id="261" r:id="rId5"/>
    <p:sldId id="258" r:id="rId6"/>
    <p:sldId id="259" r:id="rId7"/>
    <p:sldId id="266" r:id="rId8"/>
    <p:sldId id="267" r:id="rId9"/>
    <p:sldId id="268" r:id="rId10"/>
    <p:sldId id="271" r:id="rId11"/>
    <p:sldId id="272" r:id="rId12"/>
    <p:sldId id="333" r:id="rId13"/>
    <p:sldId id="273" r:id="rId14"/>
    <p:sldId id="274" r:id="rId15"/>
    <p:sldId id="257" r:id="rId16"/>
    <p:sldId id="275" r:id="rId17"/>
    <p:sldId id="277" r:id="rId18"/>
    <p:sldId id="278" r:id="rId19"/>
    <p:sldId id="280" r:id="rId20"/>
    <p:sldId id="281" r:id="rId21"/>
    <p:sldId id="282" r:id="rId22"/>
    <p:sldId id="284" r:id="rId23"/>
    <p:sldId id="288" r:id="rId24"/>
    <p:sldId id="290" r:id="rId25"/>
    <p:sldId id="289" r:id="rId26"/>
    <p:sldId id="291" r:id="rId27"/>
    <p:sldId id="262" r:id="rId28"/>
    <p:sldId id="283" r:id="rId29"/>
    <p:sldId id="329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9" r:id="rId38"/>
    <p:sldId id="317" r:id="rId39"/>
    <p:sldId id="321" r:id="rId40"/>
    <p:sldId id="320" r:id="rId41"/>
    <p:sldId id="322" r:id="rId42"/>
    <p:sldId id="324" r:id="rId43"/>
    <p:sldId id="327" r:id="rId44"/>
    <p:sldId id="328" r:id="rId45"/>
    <p:sldId id="306" r:id="rId46"/>
    <p:sldId id="295" r:id="rId47"/>
    <p:sldId id="335" r:id="rId48"/>
  </p:sldIdLst>
  <p:sldSz cx="9144000" cy="6858000" type="screen4x3"/>
  <p:notesSz cx="6858000" cy="9144000"/>
  <p:photoAlbum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zSvu+g3CbLtx3kp8Kr3VBA==" hashData="H6eA64NWdpfi4odoedT9BDOPOkVfUT5zXGG7loUNiayESlp3tQzK0sc8QkE/SZ2ee8zHGAdOcz/P0y2JIBi3sw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9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8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AA586E-42E0-4AE5-981C-80DBEAF9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BADE9-7F1E-4B39-93B0-024308A592BB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D723B08-47F3-47EE-B0BB-DCA28E81B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6B9B07B-F0EC-458A-8DFC-BF05FAF3C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842C5-8A84-4CE6-819D-0891C5E710B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3980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1C8ECD-F28F-496F-A1D6-A4F699B10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7883B-8B2B-4AFD-AF40-90C1160A01C9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CBB602-9794-47F2-A4E3-4AC84167A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08C348-A08D-4046-9D57-394511648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073EB-4531-42D4-BA6B-BD7A88BED95E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18088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85711F-D677-4D88-86B2-9B525BBA0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A17FD-3D69-4889-A8AB-A899B39A2470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0659A8-1DD4-4D56-A2B6-345612311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DF60AC-15AD-448E-AFD1-2AA5AB970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F63A9-0FCA-4264-A857-C2ACD8B7D39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0907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DADA49-CEEB-4256-BB38-256AECD81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5E267-A7A8-470F-864D-8EA1F38346E1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16428D-B2AC-41C2-9CEC-7DB4CA331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2E7596D-4408-4298-B132-2799A9ACF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7F483-D16C-4BDF-8088-477CAC886CC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51499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F463B9-7758-494F-ADE8-788A42830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A5405-2AB0-469C-8A42-1F04419BE5CB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5897D9-FC5B-4393-9177-4BE5B5CBE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AAB4DB-6C6C-40BB-9CF4-754C50B26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8D030-93F9-4C5D-ABA3-3234B056251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00930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2895C9F4-084B-4EF8-B1D9-1FAEC6704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CE282-985B-4D07-B454-4CC42344A9EF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B78C0187-1FF5-4569-A826-B0F18D2C0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B6703D91-6BF6-4365-BA5C-44E3871AD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08366-4B6B-43B6-A58B-918110CD81F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0673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27D348E9-8178-45F7-97D3-81817158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5AA95-3746-42CD-98B1-9969DDF6C8F5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80B2374E-08C9-4602-8552-3F44B8E04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C1EAB393-8EB6-4F74-BC2B-176216667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29686-6E02-4D2D-819B-5647C816EA5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74739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>
                <a16:creationId xmlns:a16="http://schemas.microsoft.com/office/drawing/2014/main" id="{603AED47-2F29-43B8-849F-6C1339E5E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DFA74-898D-4A35-8E4E-B17D01003B55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C0296042-4439-42FB-B3A7-7098241E4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EC4F8E75-43BA-4D02-B26D-ECDAFB6E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BF641-2BCA-45F3-BC58-D6BFFC9DE47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34880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73F89F4E-CAA1-4FFE-8901-D9F85125A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EDAC6-2645-4E3D-A224-1FA3E74AD376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5ED41F6E-2001-4FF4-960A-9C2A76A78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1706E9F1-1E7D-4777-870B-CEEA25AF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C00CA-8798-4110-8939-C3F1FEA8955C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6632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1AD9D8A5-A1C0-433E-9453-5AE0AF84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6A60F-5790-4AB1-AD5B-BECE0D1672F5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8DAD58B5-2659-41AD-BC9E-6E80673B6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AC6AEE63-B12D-4A7A-9035-BEA1CA137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2AAAC-81C9-45F3-B045-52905B00B43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285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E88D7185-26D4-4DA9-808F-5B0C5BBF8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ACBA4-DD30-45E9-A9E8-A1B9CFC262F4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15C0C0F0-363F-4658-A199-36EB9F07B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2E837C1E-FFBF-4FA4-B00F-42FFB8E0F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3DA96-C887-4B13-AB59-5FFBDD9B1AA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41605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B7C947BC-DB04-4447-958F-4C740AB2951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CB0C5C93-51DC-470C-ADD8-52B11ED7379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AB83EF-0D30-4E32-BDFF-BC7235BFFF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B7BFB7-055A-43A4-830D-3791616C6E39}" type="datetimeFigureOut">
              <a:rPr lang="nl-NL"/>
              <a:pPr>
                <a:defRPr/>
              </a:pPr>
              <a:t>28-10-2018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53D981-38E9-471E-A612-DE9CE1AC3D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597A33-093C-4644-838B-217847A691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F23FC17-793D-484F-A20A-9E2725EA8AA8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mailto:claravgulik@gmail.com" TargetMode="External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59.png"/><Relationship Id="rId5" Type="http://schemas.openxmlformats.org/officeDocument/2006/relationships/image" Target="../media/image55.jpeg"/><Relationship Id="rId10" Type="http://schemas.openxmlformats.org/officeDocument/2006/relationships/hyperlink" Target="http://blog.seniorennet.be/clara_powerpoints/" TargetMode="External"/><Relationship Id="rId4" Type="http://schemas.openxmlformats.org/officeDocument/2006/relationships/image" Target="../media/image54.jpeg"/><Relationship Id="rId9" Type="http://schemas.openxmlformats.org/officeDocument/2006/relationships/image" Target="../media/image5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1" descr="13088263.jpg">
            <a:extLst>
              <a:ext uri="{FF2B5EF4-FFF2-40B4-BE49-F238E27FC236}">
                <a16:creationId xmlns:a16="http://schemas.microsoft.com/office/drawing/2014/main" id="{18649B80-1FE6-40C1-B9E0-E3FE56F60EB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0"/>
            <a:ext cx="31432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Afbeelding 2" descr="15771120.jpg">
            <a:extLst>
              <a:ext uri="{FF2B5EF4-FFF2-40B4-BE49-F238E27FC236}">
                <a16:creationId xmlns:a16="http://schemas.microsoft.com/office/drawing/2014/main" id="{E7A87F3F-5A71-4A6B-AA26-C8925F02772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0"/>
            <a:ext cx="3000375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Afbeelding 3" descr="15771123.jpg">
            <a:extLst>
              <a:ext uri="{FF2B5EF4-FFF2-40B4-BE49-F238E27FC236}">
                <a16:creationId xmlns:a16="http://schemas.microsoft.com/office/drawing/2014/main" id="{FFDE977E-C31D-4839-BCBE-56326E38409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14688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Afbeelding 4" descr="15771153.jpg">
            <a:extLst>
              <a:ext uri="{FF2B5EF4-FFF2-40B4-BE49-F238E27FC236}">
                <a16:creationId xmlns:a16="http://schemas.microsoft.com/office/drawing/2014/main" id="{B5DED3BD-6D59-4E35-A261-DC5A975034E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571875"/>
            <a:ext cx="3214688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Afbeelding 5" descr="Schellebelle_-_Roephuisje_-_Belgium.jpg">
            <a:extLst>
              <a:ext uri="{FF2B5EF4-FFF2-40B4-BE49-F238E27FC236}">
                <a16:creationId xmlns:a16="http://schemas.microsoft.com/office/drawing/2014/main" id="{C48501D9-476E-4684-BBCF-D94B2CA3369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0"/>
            <a:ext cx="3214688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Afbeelding 6" descr="15771174.jpg">
            <a:extLst>
              <a:ext uri="{FF2B5EF4-FFF2-40B4-BE49-F238E27FC236}">
                <a16:creationId xmlns:a16="http://schemas.microsoft.com/office/drawing/2014/main" id="{9FC6A0F6-E754-4700-86EE-7DBD162DAC5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3571875"/>
            <a:ext cx="278606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>
            <a:extLst>
              <a:ext uri="{FF2B5EF4-FFF2-40B4-BE49-F238E27FC236}">
                <a16:creationId xmlns:a16="http://schemas.microsoft.com/office/drawing/2014/main" id="{172AEE8C-7012-4977-8A45-18C2AC90BA4A}"/>
              </a:ext>
            </a:extLst>
          </p:cNvPr>
          <p:cNvSpPr/>
          <p:nvPr/>
        </p:nvSpPr>
        <p:spPr>
          <a:xfrm>
            <a:off x="0" y="3214686"/>
            <a:ext cx="9177720" cy="720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nl-NL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Belgische liefde</a:t>
            </a:r>
          </a:p>
        </p:txBody>
      </p:sp>
      <p:sp>
        <p:nvSpPr>
          <p:cNvPr id="2057" name="Tekstvak 8">
            <a:extLst>
              <a:ext uri="{FF2B5EF4-FFF2-40B4-BE49-F238E27FC236}">
                <a16:creationId xmlns:a16="http://schemas.microsoft.com/office/drawing/2014/main" id="{01709B2E-BB19-4521-90D8-BC5603014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938" y="6000750"/>
            <a:ext cx="1393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>
                <a:solidFill>
                  <a:schemeClr val="bg1"/>
                </a:solidFill>
                <a:latin typeface="Arial Black" panose="020B0A04020102020204" pitchFamily="34" charset="0"/>
              </a:rPr>
              <a:t>Pps Clara</a:t>
            </a:r>
          </a:p>
        </p:txBody>
      </p:sp>
    </p:spTree>
  </p:cSld>
  <p:clrMapOvr>
    <a:masterClrMapping/>
  </p:clrMapOvr>
  <p:transition spd="med" advTm="7250">
    <p:sndAc>
      <p:stSnd>
        <p:snd r:embed="rId2" name="12 belgische liefde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Afbeelding 1" descr="15771127.jpg">
            <a:extLst>
              <a:ext uri="{FF2B5EF4-FFF2-40B4-BE49-F238E27FC236}">
                <a16:creationId xmlns:a16="http://schemas.microsoft.com/office/drawing/2014/main" id="{E6D9F694-5E38-4A58-9EA1-4057536E354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kstvak 2">
            <a:extLst>
              <a:ext uri="{FF2B5EF4-FFF2-40B4-BE49-F238E27FC236}">
                <a16:creationId xmlns:a16="http://schemas.microsoft.com/office/drawing/2014/main" id="{E684FFD9-E25E-412A-BDBA-557B65757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500063"/>
            <a:ext cx="2862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en precies wist wat ze wou</a:t>
            </a:r>
          </a:p>
        </p:txBody>
      </p:sp>
    </p:spTree>
  </p:cSld>
  <p:clrMapOvr>
    <a:masterClrMapping/>
  </p:clrMapOvr>
  <p:transition spd="med" advTm="3875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Afbeelding 1" descr="15771134.jpg">
            <a:extLst>
              <a:ext uri="{FF2B5EF4-FFF2-40B4-BE49-F238E27FC236}">
                <a16:creationId xmlns:a16="http://schemas.microsoft.com/office/drawing/2014/main" id="{5B105E54-5238-42AD-AFC6-1B6B046E6F9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4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Afbeelding 1" descr="Schllebelle37.jpg">
            <a:extLst>
              <a:ext uri="{FF2B5EF4-FFF2-40B4-BE49-F238E27FC236}">
                <a16:creationId xmlns:a16="http://schemas.microsoft.com/office/drawing/2014/main" id="{1E5B742D-9D04-4F06-BF66-0836A7BB134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3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Afbeelding 1" descr="15771139.jpg">
            <a:extLst>
              <a:ext uri="{FF2B5EF4-FFF2-40B4-BE49-F238E27FC236}">
                <a16:creationId xmlns:a16="http://schemas.microsoft.com/office/drawing/2014/main" id="{CF098A09-3EE2-4C95-A9EE-D7FA2856E05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kstvak 2">
            <a:extLst>
              <a:ext uri="{FF2B5EF4-FFF2-40B4-BE49-F238E27FC236}">
                <a16:creationId xmlns:a16="http://schemas.microsoft.com/office/drawing/2014/main" id="{807D095F-A6E9-4322-947A-CCAB42A10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313" y="928688"/>
            <a:ext cx="2684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In het dorpje schellebelle</a:t>
            </a:r>
          </a:p>
        </p:txBody>
      </p:sp>
    </p:spTree>
  </p:cSld>
  <p:clrMapOvr>
    <a:masterClrMapping/>
  </p:clrMapOvr>
  <p:transition spd="med" advTm="2844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Afbeelding 1" descr="15771141.jpg">
            <a:extLst>
              <a:ext uri="{FF2B5EF4-FFF2-40B4-BE49-F238E27FC236}">
                <a16:creationId xmlns:a16="http://schemas.microsoft.com/office/drawing/2014/main" id="{041171A3-4FA6-4AB2-9887-6BE52182E35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kstvak 2">
            <a:extLst>
              <a:ext uri="{FF2B5EF4-FFF2-40B4-BE49-F238E27FC236}">
                <a16:creationId xmlns:a16="http://schemas.microsoft.com/office/drawing/2014/main" id="{F9B6EDBE-6240-4567-94C9-885935C6A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3063" y="571500"/>
            <a:ext cx="2913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Melde zich een zwarte waal</a:t>
            </a:r>
          </a:p>
        </p:txBody>
      </p:sp>
    </p:spTree>
  </p:cSld>
  <p:clrMapOvr>
    <a:masterClrMapping/>
  </p:clrMapOvr>
  <p:transition spd="med" advTm="3687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Afbeelding 1" descr="Wandeling Schellebelle 2 mei 2009039.JPG">
            <a:extLst>
              <a:ext uri="{FF2B5EF4-FFF2-40B4-BE49-F238E27FC236}">
                <a16:creationId xmlns:a16="http://schemas.microsoft.com/office/drawing/2014/main" id="{8079A9E2-8738-4685-ACF3-4C6ADC3B806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kstvak 2">
            <a:extLst>
              <a:ext uri="{FF2B5EF4-FFF2-40B4-BE49-F238E27FC236}">
                <a16:creationId xmlns:a16="http://schemas.microsoft.com/office/drawing/2014/main" id="{050BF650-D2A6-4CEB-9C0A-BC8F1B8486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714375"/>
            <a:ext cx="2532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In ’n car een hele snelle</a:t>
            </a:r>
          </a:p>
        </p:txBody>
      </p:sp>
    </p:spTree>
  </p:cSld>
  <p:clrMapOvr>
    <a:masterClrMapping/>
  </p:clrMapOvr>
  <p:transition spd="med" advTm="4125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Afbeelding 1" descr="15771150.jpg">
            <a:extLst>
              <a:ext uri="{FF2B5EF4-FFF2-40B4-BE49-F238E27FC236}">
                <a16:creationId xmlns:a16="http://schemas.microsoft.com/office/drawing/2014/main" id="{679F51E5-54C8-4B1D-9E43-8C31BB44BB7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kstvak 2">
            <a:extLst>
              <a:ext uri="{FF2B5EF4-FFF2-40B4-BE49-F238E27FC236}">
                <a16:creationId xmlns:a16="http://schemas.microsoft.com/office/drawing/2014/main" id="{B3361E94-2313-476A-BA1A-9D53B08C5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0188" y="714375"/>
            <a:ext cx="326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’n knappe kop en honds brutaal</a:t>
            </a:r>
          </a:p>
        </p:txBody>
      </p:sp>
    </p:spTree>
  </p:cSld>
  <p:clrMapOvr>
    <a:masterClrMapping/>
  </p:clrMapOvr>
  <p:transition spd="med" advTm="432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Afbeelding 1" descr="15771164.jpg">
            <a:extLst>
              <a:ext uri="{FF2B5EF4-FFF2-40B4-BE49-F238E27FC236}">
                <a16:creationId xmlns:a16="http://schemas.microsoft.com/office/drawing/2014/main" id="{643D9444-92F8-413B-B148-CB34C389A9C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kstvak 2">
            <a:extLst>
              <a:ext uri="{FF2B5EF4-FFF2-40B4-BE49-F238E27FC236}">
                <a16:creationId xmlns:a16="http://schemas.microsoft.com/office/drawing/2014/main" id="{F01CA4E3-7C9E-4F69-A40D-C8F54FED4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75" y="642938"/>
            <a:ext cx="3116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Won het hart van blonde belle</a:t>
            </a:r>
          </a:p>
        </p:txBody>
      </p:sp>
    </p:spTree>
  </p:cSld>
  <p:clrMapOvr>
    <a:masterClrMapping/>
  </p:clrMapOvr>
  <p:transition spd="med" advTm="414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Afbeelding 1" descr="15771170.jpg">
            <a:extLst>
              <a:ext uri="{FF2B5EF4-FFF2-40B4-BE49-F238E27FC236}">
                <a16:creationId xmlns:a16="http://schemas.microsoft.com/office/drawing/2014/main" id="{1330512A-6554-4D09-9960-784A9DB37D1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kstvak 2">
            <a:extLst>
              <a:ext uri="{FF2B5EF4-FFF2-40B4-BE49-F238E27FC236}">
                <a16:creationId xmlns:a16="http://schemas.microsoft.com/office/drawing/2014/main" id="{E683D8C5-CC96-49E6-9D13-61478D03A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0" y="857250"/>
            <a:ext cx="3300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In het dorpje sprak men schand</a:t>
            </a:r>
          </a:p>
        </p:txBody>
      </p:sp>
    </p:spTree>
  </p:cSld>
  <p:clrMapOvr>
    <a:masterClrMapping/>
  </p:clrMapOvr>
  <p:transition spd="med" advTm="446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Afbeelding 1" descr="15771180.jpg">
            <a:extLst>
              <a:ext uri="{FF2B5EF4-FFF2-40B4-BE49-F238E27FC236}">
                <a16:creationId xmlns:a16="http://schemas.microsoft.com/office/drawing/2014/main" id="{A4C107F5-D56B-4789-9F8E-085F243D404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kstvak 2">
            <a:extLst>
              <a:ext uri="{FF2B5EF4-FFF2-40B4-BE49-F238E27FC236}">
                <a16:creationId xmlns:a16="http://schemas.microsoft.com/office/drawing/2014/main" id="{3B78BFD0-9059-4E12-8E3E-C7E2E3C02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563" y="1285875"/>
            <a:ext cx="307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1"/>
                </a:solidFill>
                <a:latin typeface="Arial Black" panose="020B0A04020102020204" pitchFamily="34" charset="0"/>
              </a:rPr>
              <a:t>Dat zo’n mooie Vlaamse meid</a:t>
            </a:r>
          </a:p>
        </p:txBody>
      </p:sp>
    </p:spTree>
  </p:cSld>
  <p:clrMapOvr>
    <a:masterClrMapping/>
  </p:clrMapOvr>
  <p:transition spd="med" advTm="1906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Afbeelding 1" descr="d.JPG">
            <a:extLst>
              <a:ext uri="{FF2B5EF4-FFF2-40B4-BE49-F238E27FC236}">
                <a16:creationId xmlns:a16="http://schemas.microsoft.com/office/drawing/2014/main" id="{94847ADB-4E2B-46CD-9BA4-39DECCAB398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kstvak 2">
            <a:extLst>
              <a:ext uri="{FF2B5EF4-FFF2-40B4-BE49-F238E27FC236}">
                <a16:creationId xmlns:a16="http://schemas.microsoft.com/office/drawing/2014/main" id="{04577BB4-5766-4884-89C2-495F021A9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7563" y="571500"/>
            <a:ext cx="2705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1"/>
                </a:solidFill>
                <a:latin typeface="Arial Black" panose="020B0A04020102020204" pitchFamily="34" charset="0"/>
              </a:rPr>
              <a:t>In het dorpje Schellebelle</a:t>
            </a:r>
          </a:p>
        </p:txBody>
      </p:sp>
    </p:spTree>
  </p:cSld>
  <p:clrMapOvr>
    <a:masterClrMapping/>
  </p:clrMapOvr>
  <p:transition spd="med" advTm="3968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Afbeelding 1" descr="15771185.jpg">
            <a:extLst>
              <a:ext uri="{FF2B5EF4-FFF2-40B4-BE49-F238E27FC236}">
                <a16:creationId xmlns:a16="http://schemas.microsoft.com/office/drawing/2014/main" id="{3272780A-7445-41C2-8AAE-71558185C4B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kstvak 2">
            <a:extLst>
              <a:ext uri="{FF2B5EF4-FFF2-40B4-BE49-F238E27FC236}">
                <a16:creationId xmlns:a16="http://schemas.microsoft.com/office/drawing/2014/main" id="{F81D0548-DB9B-4F98-B801-42861754A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25" y="642938"/>
            <a:ext cx="297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Met een buitenstaander vrijt</a:t>
            </a:r>
          </a:p>
        </p:txBody>
      </p:sp>
    </p:spTree>
  </p:cSld>
  <p:clrMapOvr>
    <a:masterClrMapping/>
  </p:clrMapOvr>
  <p:transition spd="med" advTm="2063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Afbeelding 1" descr="15771190.jpg">
            <a:extLst>
              <a:ext uri="{FF2B5EF4-FFF2-40B4-BE49-F238E27FC236}">
                <a16:creationId xmlns:a16="http://schemas.microsoft.com/office/drawing/2014/main" id="{89F369E4-32FA-4B4A-A5B8-73B530ADFF6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kstvak 2">
            <a:extLst>
              <a:ext uri="{FF2B5EF4-FFF2-40B4-BE49-F238E27FC236}">
                <a16:creationId xmlns:a16="http://schemas.microsoft.com/office/drawing/2014/main" id="{75F98B4E-AD6A-4475-B929-53FF6433E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563" y="1143000"/>
            <a:ext cx="3286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Nee zoiets dat houd geen stand</a:t>
            </a:r>
          </a:p>
        </p:txBody>
      </p:sp>
    </p:spTree>
  </p:cSld>
  <p:clrMapOvr>
    <a:masterClrMapping/>
  </p:clrMapOvr>
  <p:transition spd="med" advTm="3812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Afbeelding 1" descr="15771212.jpg">
            <a:extLst>
              <a:ext uri="{FF2B5EF4-FFF2-40B4-BE49-F238E27FC236}">
                <a16:creationId xmlns:a16="http://schemas.microsoft.com/office/drawing/2014/main" id="{81736AB6-1B8F-41D6-BC30-C2187D3E1F9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kstvak 2">
            <a:extLst>
              <a:ext uri="{FF2B5EF4-FFF2-40B4-BE49-F238E27FC236}">
                <a16:creationId xmlns:a16="http://schemas.microsoft.com/office/drawing/2014/main" id="{E16EEC50-3681-45D3-8939-7709B5080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571500"/>
            <a:ext cx="3416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Belgische liefde Belgique lamour</a:t>
            </a:r>
          </a:p>
        </p:txBody>
      </p:sp>
    </p:spTree>
  </p:cSld>
  <p:clrMapOvr>
    <a:masterClrMapping/>
  </p:clrMapOvr>
  <p:transition spd="med" advTm="7297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Afbeelding 1" descr="15771234.jpg">
            <a:extLst>
              <a:ext uri="{FF2B5EF4-FFF2-40B4-BE49-F238E27FC236}">
                <a16:creationId xmlns:a16="http://schemas.microsoft.com/office/drawing/2014/main" id="{9EE22DA2-7257-4353-8E13-29972589714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kstvak 2">
            <a:extLst>
              <a:ext uri="{FF2B5EF4-FFF2-40B4-BE49-F238E27FC236}">
                <a16:creationId xmlns:a16="http://schemas.microsoft.com/office/drawing/2014/main" id="{DA9EFC36-C81B-410D-AECD-D5D451193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563" y="5500688"/>
            <a:ext cx="2901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Zal triomferen altijd toujour</a:t>
            </a:r>
          </a:p>
        </p:txBody>
      </p:sp>
    </p:spTree>
  </p:cSld>
  <p:clrMapOvr>
    <a:masterClrMapping/>
  </p:clrMapOvr>
  <p:transition spd="med" advTm="7984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Afbeelding 1" descr="15771254.jpg">
            <a:extLst>
              <a:ext uri="{FF2B5EF4-FFF2-40B4-BE49-F238E27FC236}">
                <a16:creationId xmlns:a16="http://schemas.microsoft.com/office/drawing/2014/main" id="{0AF6DF89-B48C-42FB-B84C-A950155B28C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hthoek 2">
            <a:extLst>
              <a:ext uri="{FF2B5EF4-FFF2-40B4-BE49-F238E27FC236}">
                <a16:creationId xmlns:a16="http://schemas.microsoft.com/office/drawing/2014/main" id="{0E80D22B-0EEB-4E5E-BBFC-6D8806E8D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0313" y="6000750"/>
            <a:ext cx="1758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Belgische liefde</a:t>
            </a:r>
          </a:p>
        </p:txBody>
      </p:sp>
    </p:spTree>
  </p:cSld>
  <p:clrMapOvr>
    <a:masterClrMapping/>
  </p:clrMapOvr>
  <p:transition spd="med" advTm="4093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Afbeelding 1" descr="15771244.jpg">
            <a:extLst>
              <a:ext uri="{FF2B5EF4-FFF2-40B4-BE49-F238E27FC236}">
                <a16:creationId xmlns:a16="http://schemas.microsoft.com/office/drawing/2014/main" id="{A5D1DE03-E650-4E33-A8FE-1BC2B5BB91B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kstvak 2">
            <a:extLst>
              <a:ext uri="{FF2B5EF4-FFF2-40B4-BE49-F238E27FC236}">
                <a16:creationId xmlns:a16="http://schemas.microsoft.com/office/drawing/2014/main" id="{61A035B2-BFB9-4F6A-BD14-799F6D08B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642938"/>
            <a:ext cx="2592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Spreekt slechts een taal</a:t>
            </a:r>
          </a:p>
        </p:txBody>
      </p:sp>
    </p:spTree>
  </p:cSld>
  <p:clrMapOvr>
    <a:masterClrMapping/>
  </p:clrMapOvr>
  <p:transition spd="med" advTm="3437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Afbeelding 1" descr="174394260_2d74d2d58a.jpg">
            <a:extLst>
              <a:ext uri="{FF2B5EF4-FFF2-40B4-BE49-F238E27FC236}">
                <a16:creationId xmlns:a16="http://schemas.microsoft.com/office/drawing/2014/main" id="{74484C2E-0176-44D4-8E98-74FB742E36D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kstvak 2">
            <a:extLst>
              <a:ext uri="{FF2B5EF4-FFF2-40B4-BE49-F238E27FC236}">
                <a16:creationId xmlns:a16="http://schemas.microsoft.com/office/drawing/2014/main" id="{4C459794-E066-4B82-8925-BD5AC3B00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0" y="428625"/>
            <a:ext cx="2201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De taal van de liefde</a:t>
            </a:r>
          </a:p>
        </p:txBody>
      </p:sp>
    </p:spTree>
  </p:cSld>
  <p:clrMapOvr>
    <a:masterClrMapping/>
  </p:clrMapOvr>
  <p:transition spd="med" advTm="4219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Afbeelding 1" descr="9260_schellebelle_3.JPG">
            <a:extLst>
              <a:ext uri="{FF2B5EF4-FFF2-40B4-BE49-F238E27FC236}">
                <a16:creationId xmlns:a16="http://schemas.microsoft.com/office/drawing/2014/main" id="{370B31E1-FE23-4A6D-AF56-DF9337877C4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kstvak 2">
            <a:extLst>
              <a:ext uri="{FF2B5EF4-FFF2-40B4-BE49-F238E27FC236}">
                <a16:creationId xmlns:a16="http://schemas.microsoft.com/office/drawing/2014/main" id="{68B7D8A3-EDD1-4333-8038-B8B9B1E96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7750" y="571500"/>
            <a:ext cx="180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Is internationaal</a:t>
            </a:r>
          </a:p>
        </p:txBody>
      </p:sp>
    </p:spTree>
  </p:cSld>
  <p:clrMapOvr>
    <a:masterClrMapping/>
  </p:clrMapOvr>
  <p:transition spd="med" advTm="4297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Afbeelding 1" descr="15771204.jpg">
            <a:extLst>
              <a:ext uri="{FF2B5EF4-FFF2-40B4-BE49-F238E27FC236}">
                <a16:creationId xmlns:a16="http://schemas.microsoft.com/office/drawing/2014/main" id="{20EFC9ED-3073-42C2-B33B-6B316135CC7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4187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Afbeelding 1" descr="schellebelle067.jpg">
            <a:extLst>
              <a:ext uri="{FF2B5EF4-FFF2-40B4-BE49-F238E27FC236}">
                <a16:creationId xmlns:a16="http://schemas.microsoft.com/office/drawing/2014/main" id="{2E925E9D-7E50-430D-BD29-505A9835FAA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392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Afbeelding 5" descr="9867.jpg">
            <a:extLst>
              <a:ext uri="{FF2B5EF4-FFF2-40B4-BE49-F238E27FC236}">
                <a16:creationId xmlns:a16="http://schemas.microsoft.com/office/drawing/2014/main" id="{8E86F840-4A7B-431C-854A-77D79FB09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hthoek 6">
            <a:extLst>
              <a:ext uri="{FF2B5EF4-FFF2-40B4-BE49-F238E27FC236}">
                <a16:creationId xmlns:a16="http://schemas.microsoft.com/office/drawing/2014/main" id="{6BCFB0F6-E4D9-4B96-99A8-05EF23D2F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350" y="3244850"/>
            <a:ext cx="280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In het mooie Vlaamse land</a:t>
            </a:r>
          </a:p>
        </p:txBody>
      </p:sp>
    </p:spTree>
  </p:cSld>
  <p:clrMapOvr>
    <a:masterClrMapping/>
  </p:clrMapOvr>
  <p:transition spd="med" advTm="3954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Afbeelding 1" descr="Schellebelle19.jpg">
            <a:extLst>
              <a:ext uri="{FF2B5EF4-FFF2-40B4-BE49-F238E27FC236}">
                <a16:creationId xmlns:a16="http://schemas.microsoft.com/office/drawing/2014/main" id="{E82B7AB1-34D2-47F5-8EF6-CC958920490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kstvak 2">
            <a:extLst>
              <a:ext uri="{FF2B5EF4-FFF2-40B4-BE49-F238E27FC236}">
                <a16:creationId xmlns:a16="http://schemas.microsoft.com/office/drawing/2014/main" id="{AAA99C0A-F83E-4C31-A34E-115DFC0A4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0" y="571500"/>
            <a:ext cx="2684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In het dorpje schellebelle</a:t>
            </a:r>
          </a:p>
        </p:txBody>
      </p:sp>
    </p:spTree>
  </p:cSld>
  <p:clrMapOvr>
    <a:masterClrMapping/>
  </p:clrMapOvr>
  <p:transition spd="med" advTm="3625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Afbeelding 1" descr="Schellebelle20.jpg">
            <a:extLst>
              <a:ext uri="{FF2B5EF4-FFF2-40B4-BE49-F238E27FC236}">
                <a16:creationId xmlns:a16="http://schemas.microsoft.com/office/drawing/2014/main" id="{2C2F4F7D-89D7-4C3C-96A8-05DF78BB1B1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kstvak 2">
            <a:extLst>
              <a:ext uri="{FF2B5EF4-FFF2-40B4-BE49-F238E27FC236}">
                <a16:creationId xmlns:a16="http://schemas.microsoft.com/office/drawing/2014/main" id="{C9CF4EDA-A8B6-4084-98D1-88E4F8F19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7625" y="714375"/>
            <a:ext cx="3078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Woont nu al sinds jaar en dag</a:t>
            </a:r>
          </a:p>
        </p:txBody>
      </p:sp>
    </p:spTree>
  </p:cSld>
  <p:clrMapOvr>
    <a:masterClrMapping/>
  </p:clrMapOvr>
  <p:transition spd="med" advTm="3609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Afbeelding 1" descr="Schellebelle21.jpg">
            <a:extLst>
              <a:ext uri="{FF2B5EF4-FFF2-40B4-BE49-F238E27FC236}">
                <a16:creationId xmlns:a16="http://schemas.microsoft.com/office/drawing/2014/main" id="{112EC1F8-0C17-4415-B547-977391C979E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kstvak 2">
            <a:extLst>
              <a:ext uri="{FF2B5EF4-FFF2-40B4-BE49-F238E27FC236}">
                <a16:creationId xmlns:a16="http://schemas.microsoft.com/office/drawing/2014/main" id="{D8069966-D67C-4DE7-ABA8-76CB2D938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0" y="928688"/>
            <a:ext cx="3489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Een paartje waar ze van vertellen</a:t>
            </a:r>
          </a:p>
        </p:txBody>
      </p:sp>
    </p:spTree>
  </p:cSld>
  <p:clrMapOvr>
    <a:masterClrMapping/>
  </p:clrMapOvr>
  <p:transition spd="med" advTm="4218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Afbeelding 1" descr="Schellebelle22.jpg">
            <a:extLst>
              <a:ext uri="{FF2B5EF4-FFF2-40B4-BE49-F238E27FC236}">
                <a16:creationId xmlns:a16="http://schemas.microsoft.com/office/drawing/2014/main" id="{776C8714-82C5-48AC-88F7-B2EC47ABA17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kstvak 2">
            <a:extLst>
              <a:ext uri="{FF2B5EF4-FFF2-40B4-BE49-F238E27FC236}">
                <a16:creationId xmlns:a16="http://schemas.microsoft.com/office/drawing/2014/main" id="{E49DBF3B-0276-43C6-97D7-539CFD020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714375"/>
            <a:ext cx="2921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Dat het er zeker wezen mag</a:t>
            </a:r>
          </a:p>
        </p:txBody>
      </p:sp>
    </p:spTree>
  </p:cSld>
  <p:clrMapOvr>
    <a:masterClrMapping/>
  </p:clrMapOvr>
  <p:transition spd="med" advTm="3157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Afbeelding 1" descr="Schellebelle23.jpg">
            <a:extLst>
              <a:ext uri="{FF2B5EF4-FFF2-40B4-BE49-F238E27FC236}">
                <a16:creationId xmlns:a16="http://schemas.microsoft.com/office/drawing/2014/main" id="{DA9B34E6-1187-4A5F-A331-9013052F78D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kstvak 2">
            <a:extLst>
              <a:ext uri="{FF2B5EF4-FFF2-40B4-BE49-F238E27FC236}">
                <a16:creationId xmlns:a16="http://schemas.microsoft.com/office/drawing/2014/main" id="{183F35FB-5EE7-4DBF-A9EB-C5414C23D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714375"/>
            <a:ext cx="3519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En hun kroost twee lieve kleintjes</a:t>
            </a:r>
          </a:p>
        </p:txBody>
      </p:sp>
    </p:spTree>
  </p:cSld>
  <p:clrMapOvr>
    <a:masterClrMapping/>
  </p:clrMapOvr>
  <p:transition spd="med" advTm="389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Afbeelding 1" descr="Schellebelle30.jpg">
            <a:extLst>
              <a:ext uri="{FF2B5EF4-FFF2-40B4-BE49-F238E27FC236}">
                <a16:creationId xmlns:a16="http://schemas.microsoft.com/office/drawing/2014/main" id="{19B236D1-4B44-460D-9566-F66C6D4E070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kstvak 2">
            <a:extLst>
              <a:ext uri="{FF2B5EF4-FFF2-40B4-BE49-F238E27FC236}">
                <a16:creationId xmlns:a16="http://schemas.microsoft.com/office/drawing/2014/main" id="{E188A04C-555C-4988-A1EF-9D7BFD7B9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0" y="1357313"/>
            <a:ext cx="3617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Een jongen zwart een meisje blond</a:t>
            </a:r>
          </a:p>
        </p:txBody>
      </p:sp>
    </p:spTree>
  </p:cSld>
  <p:clrMapOvr>
    <a:masterClrMapping/>
  </p:clrMapOvr>
  <p:transition spd="med" advTm="4765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Afbeelding 1" descr="Schellebelle31.jpg">
            <a:extLst>
              <a:ext uri="{FF2B5EF4-FFF2-40B4-BE49-F238E27FC236}">
                <a16:creationId xmlns:a16="http://schemas.microsoft.com/office/drawing/2014/main" id="{C83048D6-2119-4C50-AE4B-07EF9CD92E6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kstvak 2">
            <a:extLst>
              <a:ext uri="{FF2B5EF4-FFF2-40B4-BE49-F238E27FC236}">
                <a16:creationId xmlns:a16="http://schemas.microsoft.com/office/drawing/2014/main" id="{05A2C06E-01FA-45E3-BF64-A9C18EC0F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25" y="5715000"/>
            <a:ext cx="3643313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nl-NL" sz="1400" dirty="0">
                <a:latin typeface="Arial Black" pitchFamily="34" charset="0"/>
              </a:rPr>
              <a:t>     Weten nog niet dat een strijd</a:t>
            </a:r>
          </a:p>
        </p:txBody>
      </p:sp>
    </p:spTree>
  </p:cSld>
  <p:clrMapOvr>
    <a:masterClrMapping/>
  </p:clrMapOvr>
  <p:transition spd="med" advTm="2079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Afbeelding 1" descr="Schellebelle39.jpg">
            <a:extLst>
              <a:ext uri="{FF2B5EF4-FFF2-40B4-BE49-F238E27FC236}">
                <a16:creationId xmlns:a16="http://schemas.microsoft.com/office/drawing/2014/main" id="{C3FBDC90-E1A0-4E5A-8FB5-11A93EE6CF4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kstvak 2">
            <a:extLst>
              <a:ext uri="{FF2B5EF4-FFF2-40B4-BE49-F238E27FC236}">
                <a16:creationId xmlns:a16="http://schemas.microsoft.com/office/drawing/2014/main" id="{EDEB5278-BF9A-4674-807C-36A4DEA28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857250"/>
            <a:ext cx="3286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Hun mooie land in tweeën splijt</a:t>
            </a:r>
          </a:p>
        </p:txBody>
      </p:sp>
    </p:spTree>
  </p:cSld>
  <p:clrMapOvr>
    <a:masterClrMapping/>
  </p:clrMapOvr>
  <p:transition spd="med" advTm="1985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Afbeelding 1" descr="Schellebelle34.jpg">
            <a:extLst>
              <a:ext uri="{FF2B5EF4-FFF2-40B4-BE49-F238E27FC236}">
                <a16:creationId xmlns:a16="http://schemas.microsoft.com/office/drawing/2014/main" id="{3715420D-A100-4270-863D-A808101785E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kstvak 2">
            <a:extLst>
              <a:ext uri="{FF2B5EF4-FFF2-40B4-BE49-F238E27FC236}">
                <a16:creationId xmlns:a16="http://schemas.microsoft.com/office/drawing/2014/main" id="{85210DE4-8503-4159-AF2A-57B1A3360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313" y="857250"/>
            <a:ext cx="3482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Het landje waar hun wiegje stond</a:t>
            </a:r>
          </a:p>
        </p:txBody>
      </p:sp>
    </p:spTree>
  </p:cSld>
  <p:clrMapOvr>
    <a:masterClrMapping/>
  </p:clrMapOvr>
  <p:transition spd="med" advTm="4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Afbeelding 1" descr="Schellebelle43.jpg">
            <a:extLst>
              <a:ext uri="{FF2B5EF4-FFF2-40B4-BE49-F238E27FC236}">
                <a16:creationId xmlns:a16="http://schemas.microsoft.com/office/drawing/2014/main" id="{EA71100A-4020-4147-B5C3-DCC5601B846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kstvak 2">
            <a:extLst>
              <a:ext uri="{FF2B5EF4-FFF2-40B4-BE49-F238E27FC236}">
                <a16:creationId xmlns:a16="http://schemas.microsoft.com/office/drawing/2014/main" id="{CA84BEE2-B22F-4493-B6DA-5C625D608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938" y="857250"/>
            <a:ext cx="3397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Belgische liefde belgique lamour</a:t>
            </a:r>
          </a:p>
        </p:txBody>
      </p:sp>
    </p:spTree>
  </p:cSld>
  <p:clrMapOvr>
    <a:masterClrMapping/>
  </p:clrMapOvr>
  <p:transition spd="med" advTm="742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Afbeelding 1" descr="9260_schellebelle_2.jpg">
            <a:extLst>
              <a:ext uri="{FF2B5EF4-FFF2-40B4-BE49-F238E27FC236}">
                <a16:creationId xmlns:a16="http://schemas.microsoft.com/office/drawing/2014/main" id="{6D3FEBFA-D836-489E-9A2C-3DFA672305C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kstvak 2">
            <a:extLst>
              <a:ext uri="{FF2B5EF4-FFF2-40B4-BE49-F238E27FC236}">
                <a16:creationId xmlns:a16="http://schemas.microsoft.com/office/drawing/2014/main" id="{C27B8DE3-5EC5-4EC4-B6AE-5C7826F1C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1643063"/>
            <a:ext cx="3679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Daar woonde eens een blonde belle</a:t>
            </a:r>
          </a:p>
        </p:txBody>
      </p:sp>
    </p:spTree>
  </p:cSld>
  <p:clrMapOvr>
    <a:masterClrMapping/>
  </p:clrMapOvr>
  <p:transition spd="med" advTm="3688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Afbeelding 1" descr="Schellebelle42.jpg">
            <a:extLst>
              <a:ext uri="{FF2B5EF4-FFF2-40B4-BE49-F238E27FC236}">
                <a16:creationId xmlns:a16="http://schemas.microsoft.com/office/drawing/2014/main" id="{F95CD066-BD26-4E09-9B48-B2624264A92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kstvak 3">
            <a:extLst>
              <a:ext uri="{FF2B5EF4-FFF2-40B4-BE49-F238E27FC236}">
                <a16:creationId xmlns:a16="http://schemas.microsoft.com/office/drawing/2014/main" id="{0F83FFCE-95F6-43AC-8FCF-E04CEE225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0313" y="785813"/>
            <a:ext cx="2901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Zal triomferen altijd toujour</a:t>
            </a:r>
          </a:p>
        </p:txBody>
      </p:sp>
    </p:spTree>
  </p:cSld>
  <p:clrMapOvr>
    <a:masterClrMapping/>
  </p:clrMapOvr>
  <p:transition spd="med" advTm="8078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Afbeelding 1" descr="Schellebelle44.jpg">
            <a:extLst>
              <a:ext uri="{FF2B5EF4-FFF2-40B4-BE49-F238E27FC236}">
                <a16:creationId xmlns:a16="http://schemas.microsoft.com/office/drawing/2014/main" id="{F29CC878-752A-4975-B60C-03C257A4F98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kstvak 2">
            <a:extLst>
              <a:ext uri="{FF2B5EF4-FFF2-40B4-BE49-F238E27FC236}">
                <a16:creationId xmlns:a16="http://schemas.microsoft.com/office/drawing/2014/main" id="{392C73F1-13D9-479F-A66E-934CBF207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688" y="1000125"/>
            <a:ext cx="1758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Belgische liefde</a:t>
            </a:r>
          </a:p>
        </p:txBody>
      </p:sp>
    </p:spTree>
  </p:cSld>
  <p:clrMapOvr>
    <a:masterClrMapping/>
  </p:clrMapOvr>
  <p:transition spd="med" advTm="4078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Afbeelding 1" descr="Schellebelle53.jpg">
            <a:extLst>
              <a:ext uri="{FF2B5EF4-FFF2-40B4-BE49-F238E27FC236}">
                <a16:creationId xmlns:a16="http://schemas.microsoft.com/office/drawing/2014/main" id="{E5303EF0-CB34-4F51-A51B-C9ACDDA4BC6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kstvak 2">
            <a:extLst>
              <a:ext uri="{FF2B5EF4-FFF2-40B4-BE49-F238E27FC236}">
                <a16:creationId xmlns:a16="http://schemas.microsoft.com/office/drawing/2014/main" id="{75E58DB2-C1FC-4F99-8702-EC254D733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0" y="857250"/>
            <a:ext cx="2592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Spreekt slechts een taal</a:t>
            </a:r>
          </a:p>
        </p:txBody>
      </p:sp>
    </p:spTree>
  </p:cSld>
  <p:clrMapOvr>
    <a:masterClrMapping/>
  </p:clrMapOvr>
  <p:transition spd="med" advTm="3969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Afbeelding 1" descr="schellebelle065.jpg">
            <a:extLst>
              <a:ext uri="{FF2B5EF4-FFF2-40B4-BE49-F238E27FC236}">
                <a16:creationId xmlns:a16="http://schemas.microsoft.com/office/drawing/2014/main" id="{F69B7813-5059-4ED8-968E-E9194632EAF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ekstvak 2">
            <a:extLst>
              <a:ext uri="{FF2B5EF4-FFF2-40B4-BE49-F238E27FC236}">
                <a16:creationId xmlns:a16="http://schemas.microsoft.com/office/drawing/2014/main" id="{1148BF26-F84B-48CC-8884-0C009D234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928688"/>
            <a:ext cx="2201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De taal van de liefde</a:t>
            </a:r>
          </a:p>
        </p:txBody>
      </p:sp>
    </p:spTree>
  </p:cSld>
  <p:clrMapOvr>
    <a:masterClrMapping/>
  </p:clrMapOvr>
  <p:transition spd="med" advTm="3953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Afbeelding 1" descr="schellebelle066.jpg">
            <a:extLst>
              <a:ext uri="{FF2B5EF4-FFF2-40B4-BE49-F238E27FC236}">
                <a16:creationId xmlns:a16="http://schemas.microsoft.com/office/drawing/2014/main" id="{47DAB284-8008-44AF-AA2F-EB97ED70940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kstvak 2">
            <a:extLst>
              <a:ext uri="{FF2B5EF4-FFF2-40B4-BE49-F238E27FC236}">
                <a16:creationId xmlns:a16="http://schemas.microsoft.com/office/drawing/2014/main" id="{8477180D-E446-4EF2-B743-10907B6CE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063" y="785813"/>
            <a:ext cx="180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Is internationaal</a:t>
            </a:r>
          </a:p>
        </p:txBody>
      </p:sp>
    </p:spTree>
  </p:cSld>
  <p:clrMapOvr>
    <a:masterClrMapping/>
  </p:clrMapOvr>
  <p:transition spd="med" advTm="424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Afbeelding 1" descr="Schellebelle9.jpg">
            <a:extLst>
              <a:ext uri="{FF2B5EF4-FFF2-40B4-BE49-F238E27FC236}">
                <a16:creationId xmlns:a16="http://schemas.microsoft.com/office/drawing/2014/main" id="{8034B468-45FE-430B-9D1A-A96A1177DEF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kstvak 2">
            <a:extLst>
              <a:ext uri="{FF2B5EF4-FFF2-40B4-BE49-F238E27FC236}">
                <a16:creationId xmlns:a16="http://schemas.microsoft.com/office/drawing/2014/main" id="{1B3F599E-CD4A-4F61-B10A-ADBC12EA7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0" y="1000125"/>
            <a:ext cx="1873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De taal der liefde</a:t>
            </a:r>
          </a:p>
        </p:txBody>
      </p:sp>
    </p:spTree>
  </p:cSld>
  <p:clrMapOvr>
    <a:masterClrMapping/>
  </p:clrMapOvr>
  <p:transition spd="med" advTm="3656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Afbeelding 1" descr="DSCF0011.JPG">
            <a:extLst>
              <a:ext uri="{FF2B5EF4-FFF2-40B4-BE49-F238E27FC236}">
                <a16:creationId xmlns:a16="http://schemas.microsoft.com/office/drawing/2014/main" id="{C8AFE798-88EF-4E3A-A8C1-E3ED6034B8F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Tekstvak 2">
            <a:extLst>
              <a:ext uri="{FF2B5EF4-FFF2-40B4-BE49-F238E27FC236}">
                <a16:creationId xmlns:a16="http://schemas.microsoft.com/office/drawing/2014/main" id="{3D9092BB-7312-4104-BFFA-15DCAC5AE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7438" y="857250"/>
            <a:ext cx="180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Is internationaal</a:t>
            </a:r>
          </a:p>
        </p:txBody>
      </p:sp>
    </p:spTree>
  </p:cSld>
  <p:clrMapOvr>
    <a:masterClrMapping/>
  </p:clrMapOvr>
  <p:transition spd="med" advTm="271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Afbeelding 1" descr="turfputroute022.jpg">
            <a:extLst>
              <a:ext uri="{FF2B5EF4-FFF2-40B4-BE49-F238E27FC236}">
                <a16:creationId xmlns:a16="http://schemas.microsoft.com/office/drawing/2014/main" id="{C3E97C7E-5B5B-4B0B-A5BE-8138D2E7B52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5963"/>
            <a:ext cx="3071813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Afbeelding 2" descr="DSCN0936.JPG">
            <a:extLst>
              <a:ext uri="{FF2B5EF4-FFF2-40B4-BE49-F238E27FC236}">
                <a16:creationId xmlns:a16="http://schemas.microsoft.com/office/drawing/2014/main" id="{BC03DF57-6FB8-4C5F-B1C3-C09C2BDFD14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429000"/>
            <a:ext cx="31432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Afbeelding 3" descr="15771231.jpg">
            <a:extLst>
              <a:ext uri="{FF2B5EF4-FFF2-40B4-BE49-F238E27FC236}">
                <a16:creationId xmlns:a16="http://schemas.microsoft.com/office/drawing/2014/main" id="{6AA97E98-840F-49C5-96B1-04C0B74ECB6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333750"/>
            <a:ext cx="2928937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Afbeelding 5" descr="15771218.jpg">
            <a:extLst>
              <a:ext uri="{FF2B5EF4-FFF2-40B4-BE49-F238E27FC236}">
                <a16:creationId xmlns:a16="http://schemas.microsoft.com/office/drawing/2014/main" id="{F16FBAAC-2E4A-4C19-8B3C-24A2E140625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71813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Afbeelding 6" descr="15771123.jpg">
            <a:extLst>
              <a:ext uri="{FF2B5EF4-FFF2-40B4-BE49-F238E27FC236}">
                <a16:creationId xmlns:a16="http://schemas.microsoft.com/office/drawing/2014/main" id="{EE8D1E36-2A56-4E55-BE66-435F0F1F9DA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0"/>
            <a:ext cx="2928937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Afbeelding 8" descr="13088263.jpg">
            <a:extLst>
              <a:ext uri="{FF2B5EF4-FFF2-40B4-BE49-F238E27FC236}">
                <a16:creationId xmlns:a16="http://schemas.microsoft.com/office/drawing/2014/main" id="{A3497C14-DD6F-410B-8317-8ECB1DDB528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0"/>
            <a:ext cx="314325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Mail-mij">
            <a:hlinkClick r:id="rId8"/>
            <a:extLst>
              <a:ext uri="{FF2B5EF4-FFF2-40B4-BE49-F238E27FC236}">
                <a16:creationId xmlns:a16="http://schemas.microsoft.com/office/drawing/2014/main" id="{D430A23F-9BAF-4BFB-997E-520E6159A16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3286125"/>
            <a:ext cx="21431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Bezoek-mijn-blog">
            <a:hlinkClick r:id="rId10"/>
            <a:extLst>
              <a:ext uri="{FF2B5EF4-FFF2-40B4-BE49-F238E27FC236}">
                <a16:creationId xmlns:a16="http://schemas.microsoft.com/office/drawing/2014/main" id="{F4102FAF-D734-4097-82C9-47BF1C5B78F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286125"/>
            <a:ext cx="22860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2" name="Tekstvak 9">
            <a:extLst>
              <a:ext uri="{FF2B5EF4-FFF2-40B4-BE49-F238E27FC236}">
                <a16:creationId xmlns:a16="http://schemas.microsoft.com/office/drawing/2014/main" id="{530E1400-A9EB-45AD-BEA6-C13B30180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4438" y="5857875"/>
            <a:ext cx="1874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1"/>
                </a:solidFill>
                <a:latin typeface="Arial Black" panose="020B0A04020102020204" pitchFamily="34" charset="0"/>
              </a:rPr>
              <a:t>Zanger</a:t>
            </a:r>
          </a:p>
          <a:p>
            <a:pPr eaLnBrk="1" hangingPunct="1"/>
            <a:r>
              <a:rPr lang="nl-NL" altLang="nl-NL" sz="1400">
                <a:solidFill>
                  <a:schemeClr val="bg1"/>
                </a:solidFill>
                <a:latin typeface="Arial Black" panose="020B0A04020102020204" pitchFamily="34" charset="0"/>
              </a:rPr>
              <a:t>Gerrit Uittenberg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Afbeelding 1" descr="799px-Schellebelle_(Wichelen)_-_former_town_hall.jpg">
            <a:extLst>
              <a:ext uri="{FF2B5EF4-FFF2-40B4-BE49-F238E27FC236}">
                <a16:creationId xmlns:a16="http://schemas.microsoft.com/office/drawing/2014/main" id="{D26DD83C-6452-48B6-9D59-D91481C8360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kstvak 2">
            <a:extLst>
              <a:ext uri="{FF2B5EF4-FFF2-40B4-BE49-F238E27FC236}">
                <a16:creationId xmlns:a16="http://schemas.microsoft.com/office/drawing/2014/main" id="{2698D2ED-C296-4B8A-8E1B-01142E0A6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929313"/>
            <a:ext cx="36052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De mannen dongen naar haar hand</a:t>
            </a:r>
          </a:p>
        </p:txBody>
      </p:sp>
    </p:spTree>
  </p:cSld>
  <p:clrMapOvr>
    <a:masterClrMapping/>
  </p:clrMapOvr>
  <p:transition spd="med" advTm="3953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Afbeelding 1" descr="800px-Station_Schellebelle_-_Foto_2.png">
            <a:extLst>
              <a:ext uri="{FF2B5EF4-FFF2-40B4-BE49-F238E27FC236}">
                <a16:creationId xmlns:a16="http://schemas.microsoft.com/office/drawing/2014/main" id="{5C79CAB9-A4E0-4C13-82EB-8197EE070BB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142875"/>
            <a:ext cx="9429750" cy="714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kstvak 2">
            <a:extLst>
              <a:ext uri="{FF2B5EF4-FFF2-40B4-BE49-F238E27FC236}">
                <a16:creationId xmlns:a16="http://schemas.microsoft.com/office/drawing/2014/main" id="{D4C8BC73-DBAA-4392-93C6-CAA428BD0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0" y="642938"/>
            <a:ext cx="315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1"/>
                </a:solidFill>
                <a:latin typeface="Arial Black" panose="020B0A04020102020204" pitchFamily="34" charset="0"/>
              </a:rPr>
              <a:t>Slank van lijf en rank van lede</a:t>
            </a:r>
          </a:p>
        </p:txBody>
      </p:sp>
    </p:spTree>
  </p:cSld>
  <p:clrMapOvr>
    <a:masterClrMapping/>
  </p:clrMapOvr>
  <p:transition spd="med" advTm="432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Afbeelding 1" descr="15740921.jpg">
            <a:extLst>
              <a:ext uri="{FF2B5EF4-FFF2-40B4-BE49-F238E27FC236}">
                <a16:creationId xmlns:a16="http://schemas.microsoft.com/office/drawing/2014/main" id="{89CF2A5D-5E49-4900-ABF6-DD949D9C69C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kstvak 2">
            <a:extLst>
              <a:ext uri="{FF2B5EF4-FFF2-40B4-BE49-F238E27FC236}">
                <a16:creationId xmlns:a16="http://schemas.microsoft.com/office/drawing/2014/main" id="{541DC59A-3C36-4D5B-A3C1-B50B6FBB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857250"/>
            <a:ext cx="3960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solidFill>
                  <a:schemeClr val="bg1"/>
                </a:solidFill>
                <a:latin typeface="Arial Black" panose="020B0A04020102020204" pitchFamily="34" charset="0"/>
              </a:rPr>
              <a:t>Was zij het droombeeld van een vrouw</a:t>
            </a:r>
          </a:p>
        </p:txBody>
      </p:sp>
    </p:spTree>
  </p:cSld>
  <p:clrMapOvr>
    <a:masterClrMapping/>
  </p:clrMapOvr>
  <p:transition spd="med" advTm="4062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Afbeelding 1" descr="15771111.jpg">
            <a:extLst>
              <a:ext uri="{FF2B5EF4-FFF2-40B4-BE49-F238E27FC236}">
                <a16:creationId xmlns:a16="http://schemas.microsoft.com/office/drawing/2014/main" id="{C0A84E19-3181-4A9E-9B4D-F83AC3720CE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kstvak 2">
            <a:extLst>
              <a:ext uri="{FF2B5EF4-FFF2-40B4-BE49-F238E27FC236}">
                <a16:creationId xmlns:a16="http://schemas.microsoft.com/office/drawing/2014/main" id="{DE540C14-1684-4932-96F5-4A58B2589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0" y="428625"/>
            <a:ext cx="3055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Die ondanks haar jonge jaren</a:t>
            </a:r>
          </a:p>
        </p:txBody>
      </p:sp>
    </p:spTree>
  </p:cSld>
  <p:clrMapOvr>
    <a:masterClrMapping/>
  </p:clrMapOvr>
  <p:transition spd="med" advTm="2453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Afbeelding 1" descr="15771116.jpg">
            <a:extLst>
              <a:ext uri="{FF2B5EF4-FFF2-40B4-BE49-F238E27FC236}">
                <a16:creationId xmlns:a16="http://schemas.microsoft.com/office/drawing/2014/main" id="{FC5879CB-2A75-49F4-87D4-12F0B18E796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kstvak 2">
            <a:extLst>
              <a:ext uri="{FF2B5EF4-FFF2-40B4-BE49-F238E27FC236}">
                <a16:creationId xmlns:a16="http://schemas.microsoft.com/office/drawing/2014/main" id="{DEB3A083-F569-4484-993D-A8168A48E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714375"/>
            <a:ext cx="2941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1400">
                <a:latin typeface="Arial Black" panose="020B0A04020102020204" pitchFamily="34" charset="0"/>
              </a:rPr>
              <a:t>Reeds de liefde had ervaren</a:t>
            </a:r>
          </a:p>
        </p:txBody>
      </p:sp>
    </p:spTree>
  </p:cSld>
  <p:clrMapOvr>
    <a:masterClrMapping/>
  </p:clrMapOvr>
  <p:transition spd="med" advTm="2109"/>
</p:sld>
</file>

<file path=ppt/theme/theme1.xml><?xml version="1.0" encoding="utf-8"?>
<a:theme xmlns:a="http://schemas.openxmlformats.org/drawingml/2006/main" name="belgische liefde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belgische liefde</Template>
  <TotalTime>48</TotalTime>
  <Words>208</Words>
  <Application>Microsoft Office PowerPoint</Application>
  <PresentationFormat>Diavoorstelling (4:3)</PresentationFormat>
  <Paragraphs>45</Paragraphs>
  <Slides>47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47</vt:i4>
      </vt:variant>
    </vt:vector>
  </HeadingPairs>
  <TitlesOfParts>
    <vt:vector size="51" baseType="lpstr">
      <vt:lpstr>Arial</vt:lpstr>
      <vt:lpstr>Arial Black</vt:lpstr>
      <vt:lpstr>Calibri</vt:lpstr>
      <vt:lpstr>belgische liefde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Louis de Bot</dc:creator>
  <cp:lastModifiedBy>Louis de Bot</cp:lastModifiedBy>
  <cp:revision>5</cp:revision>
  <dcterms:created xsi:type="dcterms:W3CDTF">2009-06-30T20:15:30Z</dcterms:created>
  <dcterms:modified xsi:type="dcterms:W3CDTF">2018-10-28T09:03:36Z</dcterms:modified>
  <cp:contentStatus/>
</cp:coreProperties>
</file>