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5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B55799-E87E-4768-84B7-9418A999C9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97ED69F-9D1F-4B5F-9088-93261A5F5A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C105C4F-46AA-46C0-B608-48AA94373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E5B9-D9C9-4F0D-9F75-05D388B5B5F6}" type="datetimeFigureOut">
              <a:rPr lang="nl-NL" smtClean="0"/>
              <a:t>31-8-2018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7C4210C-C8CA-49D7-B882-9C630E8D3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27EAD4F-1D12-4EA6-8D3B-3EFFCA6EF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572E9-AFE5-4E77-B2CE-7C564A8367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768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4E1D91-A2C1-43D8-9245-2C35483FF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AB4E467-6EDA-41B1-8B50-50868AC5DD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7B49CE-99D9-414D-BE54-F24A540EC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E5B9-D9C9-4F0D-9F75-05D388B5B5F6}" type="datetimeFigureOut">
              <a:rPr lang="nl-NL" smtClean="0"/>
              <a:t>31-8-2018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1234A9B-89A6-4EE6-8259-B9085D43D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7562D4-6A2E-44A1-98FC-E2C94166B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572E9-AFE5-4E77-B2CE-7C564A8367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01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D2B9A35-482D-4561-A0E0-6E421E78FD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0BF82B1-8E14-4B75-A7F3-9746A7A73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A91D397-01AC-4460-91CB-2FF796546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E5B9-D9C9-4F0D-9F75-05D388B5B5F6}" type="datetimeFigureOut">
              <a:rPr lang="nl-NL" smtClean="0"/>
              <a:t>31-8-2018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2F51675-8908-42B7-9221-643968DA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1BC1044-B538-4C91-94F2-8CB22918B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572E9-AFE5-4E77-B2CE-7C564A8367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2037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87DDE2-B7B2-4AE4-8EEF-90673D0A1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EA904D-2F93-4D6E-B6EA-CFA518C260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FDEB8AE-B856-45AB-909F-E04D72254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E5B9-D9C9-4F0D-9F75-05D388B5B5F6}" type="datetimeFigureOut">
              <a:rPr lang="nl-NL" smtClean="0"/>
              <a:t>31-8-2018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C41A9EC-6A0C-4A79-8E12-20452B9FD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FDD2AE7-1471-4539-81D2-C01476BBF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572E9-AFE5-4E77-B2CE-7C564A8367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358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5B2C9D-5FF4-49BC-A959-45CEEC5C8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4D02F93-4FB3-482A-A9E5-ADE662D6A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4CA067E-FD5D-460D-8F4E-5A082F84D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E5B9-D9C9-4F0D-9F75-05D388B5B5F6}" type="datetimeFigureOut">
              <a:rPr lang="nl-NL" smtClean="0"/>
              <a:t>31-8-2018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03D9B53-E87B-4B99-9E38-E40852A82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09CEF3-1F45-46FC-A6BC-006B7B372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572E9-AFE5-4E77-B2CE-7C564A8367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729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DAC7DD-7892-467C-9881-FD7F8D28E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3B50E0-20B2-404A-A1EC-31D59ECD98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672FA65-37E6-4024-86A2-3D5F3E44AA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F5EB049-3003-4EAB-836D-45268DF11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E5B9-D9C9-4F0D-9F75-05D388B5B5F6}" type="datetimeFigureOut">
              <a:rPr lang="nl-NL" smtClean="0"/>
              <a:t>31-8-2018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8EE547C-C52E-44D9-B1F8-0CAAD8166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D1C5575-9506-4FA0-9A83-29999CD64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572E9-AFE5-4E77-B2CE-7C564A8367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8371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D133B2-6D37-4B8F-97F3-2E828D2D3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AA68331-2A33-4ADF-9CAF-D5245864E0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712DDD6-401C-42A6-AF2B-66AFCB6C89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F7CCC9A-D9B6-4521-A4C3-86E0275075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BE41D28-FF7D-4C2A-AD62-6A866275C1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021A15F-BFB5-4888-99CE-5D3243B1D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E5B9-D9C9-4F0D-9F75-05D388B5B5F6}" type="datetimeFigureOut">
              <a:rPr lang="nl-NL" smtClean="0"/>
              <a:t>31-8-2018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BFF61A3-AD6D-4A7B-9C00-F120CC674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C94BE9D-EB89-4009-9649-85C728FFE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572E9-AFE5-4E77-B2CE-7C564A8367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276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24D2D1-5750-4B06-9F72-87300A64C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EA1797F-BBA9-4C3F-9468-49EDDC9E6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E5B9-D9C9-4F0D-9F75-05D388B5B5F6}" type="datetimeFigureOut">
              <a:rPr lang="nl-NL" smtClean="0"/>
              <a:t>31-8-2018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60E19DB-C08D-4A07-931E-F63DA731C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19C97C2-041B-4F7A-AA33-38E90E6F4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572E9-AFE5-4E77-B2CE-7C564A8367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294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D4A3372-1A0A-4687-8215-31382CD27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E5B9-D9C9-4F0D-9F75-05D388B5B5F6}" type="datetimeFigureOut">
              <a:rPr lang="nl-NL" smtClean="0"/>
              <a:t>31-8-2018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CE224B8-484A-48A5-BD50-4CA4CE4A1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68D9A95-E70B-4A59-8143-939AE470B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572E9-AFE5-4E77-B2CE-7C564A8367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4985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D8B8D0-7926-4086-9852-3CACD0B97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D73399-F1DA-416D-8642-874688410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C940EC-BBE7-471D-98CF-CD97A94CA5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D904BA6-032D-4C8C-9158-739BD47C4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E5B9-D9C9-4F0D-9F75-05D388B5B5F6}" type="datetimeFigureOut">
              <a:rPr lang="nl-NL" smtClean="0"/>
              <a:t>31-8-2018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A60E3CF-E65A-43E5-B9BE-A25BEE45A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783F5FC-B983-41C3-8C4F-9BD60F277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572E9-AFE5-4E77-B2CE-7C564A8367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4146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9095CE-DEDB-4CF4-95DC-5615F3C4D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1E00AD8-1787-45B8-A50B-2F42D035F9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FF07E70-CA41-4FA2-881E-B1B6016C9E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8774647-C126-4AD4-AD69-43BA77690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E5B9-D9C9-4F0D-9F75-05D388B5B5F6}" type="datetimeFigureOut">
              <a:rPr lang="nl-NL" smtClean="0"/>
              <a:t>31-8-2018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DA31B95-91DA-4524-BB53-3C98A71DB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E03AD9D-EA48-4650-8FA9-F775E5EA5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572E9-AFE5-4E77-B2CE-7C564A8367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3956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B4706F4-9398-4010-B0BD-1C26E460B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724F1BC-657F-4ED8-9138-B77757979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2E1DBCC-E28D-42D9-9EBA-B82C676D12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7E5B9-D9C9-4F0D-9F75-05D388B5B5F6}" type="datetimeFigureOut">
              <a:rPr lang="nl-NL" smtClean="0"/>
              <a:t>31-8-2018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1A65413-1A6D-4680-A90E-B6EB99004A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A9C4A0E-7967-46DD-AFA8-9AC0C0836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572E9-AFE5-4E77-B2CE-7C564A8367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8023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58CB7D8-6CE8-4853-8CAE-07B4E93CFD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8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716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743B74A-0252-49C5-A8A0-11F9457E23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610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580B2202-E01D-4BFB-9091-17E892088E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28407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Breedbeeld</PresentationFormat>
  <Paragraphs>0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Gerard Elsing</dc:creator>
  <cp:lastModifiedBy>Gerard Elsing</cp:lastModifiedBy>
  <cp:revision>1</cp:revision>
  <dcterms:created xsi:type="dcterms:W3CDTF">2018-08-31T11:58:24Z</dcterms:created>
  <dcterms:modified xsi:type="dcterms:W3CDTF">2018-08-31T12:01:24Z</dcterms:modified>
</cp:coreProperties>
</file>