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0991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8955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4291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3208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513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7231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4154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3506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4916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3576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3819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0708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1570037" cy="227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-43657"/>
            <a:ext cx="1616075" cy="3040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111500"/>
            <a:ext cx="5761037" cy="37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91680" y="476672"/>
            <a:ext cx="208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Zo</a:t>
            </a:r>
            <a:r>
              <a:rPr lang="en-US" dirty="0" smtClean="0"/>
              <a:t> </a:t>
            </a:r>
            <a:r>
              <a:rPr lang="en-US" dirty="0" err="1" smtClean="0"/>
              <a:t>hoort</a:t>
            </a:r>
            <a:r>
              <a:rPr lang="en-US" dirty="0" smtClean="0"/>
              <a:t> het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volgens</a:t>
            </a:r>
            <a:r>
              <a:rPr lang="en-US" dirty="0" smtClean="0"/>
              <a:t> </a:t>
            </a:r>
            <a:r>
              <a:rPr lang="en-US" dirty="0" err="1" smtClean="0"/>
              <a:t>mij</a:t>
            </a:r>
            <a:r>
              <a:rPr lang="en-US" dirty="0" smtClean="0"/>
              <a:t> </a:t>
            </a:r>
            <a:r>
              <a:rPr lang="en-US" dirty="0" err="1" smtClean="0"/>
              <a:t>normaal</a:t>
            </a:r>
            <a:r>
              <a:rPr lang="en-US" dirty="0" smtClean="0"/>
              <a:t> </a:t>
            </a:r>
            <a:r>
              <a:rPr lang="en-US" dirty="0" err="1" smtClean="0"/>
              <a:t>gesproken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zien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6660232" y="620688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Zo</a:t>
            </a:r>
            <a:r>
              <a:rPr lang="en-US" dirty="0" smtClean="0"/>
              <a:t> </a:t>
            </a:r>
            <a:r>
              <a:rPr lang="en-US" dirty="0" err="1" smtClean="0"/>
              <a:t>ziet</a:t>
            </a:r>
            <a:r>
              <a:rPr lang="en-US" dirty="0" smtClean="0"/>
              <a:t> het </a:t>
            </a:r>
            <a:r>
              <a:rPr lang="en-US" dirty="0" err="1" smtClean="0"/>
              <a:t>er</a:t>
            </a:r>
            <a:r>
              <a:rPr lang="en-US" dirty="0" smtClean="0"/>
              <a:t> nu </a:t>
            </a:r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 smtClean="0"/>
              <a:t>mij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de map </a:t>
            </a:r>
            <a:r>
              <a:rPr lang="en-US" dirty="0" err="1" smtClean="0"/>
              <a:t>Bibliotheken</a:t>
            </a:r>
            <a:r>
              <a:rPr lang="en-US" dirty="0" smtClean="0"/>
              <a:t> is </a:t>
            </a:r>
            <a:r>
              <a:rPr lang="en-US" dirty="0" err="1" smtClean="0"/>
              <a:t>verdwenen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6156176" y="3933056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 </a:t>
            </a:r>
            <a:r>
              <a:rPr lang="en-US" dirty="0" err="1" smtClean="0"/>
              <a:t>naam</a:t>
            </a:r>
            <a:r>
              <a:rPr lang="en-US" dirty="0" smtClean="0"/>
              <a:t> van de </a:t>
            </a:r>
            <a:r>
              <a:rPr lang="en-US" dirty="0" err="1" smtClean="0"/>
              <a:t>Bibliotheek</a:t>
            </a:r>
            <a:r>
              <a:rPr lang="en-US" dirty="0" smtClean="0"/>
              <a:t> was </a:t>
            </a:r>
            <a:r>
              <a:rPr lang="en-US" dirty="0" err="1" smtClean="0"/>
              <a:t>Annick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err="1" smtClean="0"/>
              <a:t>Deze</a:t>
            </a:r>
            <a:r>
              <a:rPr lang="en-US" dirty="0" smtClean="0"/>
              <a:t> is nu “</a:t>
            </a:r>
            <a:r>
              <a:rPr lang="en-US" dirty="0" err="1" smtClean="0"/>
              <a:t>verschoven</a:t>
            </a:r>
            <a:r>
              <a:rPr lang="en-US" dirty="0" smtClean="0"/>
              <a:t>” </a:t>
            </a:r>
            <a:r>
              <a:rPr lang="en-US" dirty="0" err="1" smtClean="0"/>
              <a:t>onder</a:t>
            </a:r>
            <a:r>
              <a:rPr lang="en-US" dirty="0" smtClean="0"/>
              <a:t> </a:t>
            </a:r>
            <a:r>
              <a:rPr lang="en-US" dirty="0" err="1" smtClean="0"/>
              <a:t>Gebruikers</a:t>
            </a:r>
            <a:endParaRPr lang="nl-NL" dirty="0"/>
          </a:p>
        </p:txBody>
      </p:sp>
      <p:sp>
        <p:nvSpPr>
          <p:cNvPr id="7" name="Ovaal 6"/>
          <p:cNvSpPr/>
          <p:nvPr/>
        </p:nvSpPr>
        <p:spPr>
          <a:xfrm>
            <a:off x="611560" y="5373216"/>
            <a:ext cx="496986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493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1190"/>
            <a:ext cx="4443884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71190"/>
            <a:ext cx="4716015" cy="311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395536" y="4509120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Hoewel</a:t>
            </a:r>
            <a:r>
              <a:rPr lang="en-US" dirty="0" smtClean="0"/>
              <a:t> </a:t>
            </a:r>
            <a:r>
              <a:rPr lang="en-US" dirty="0" err="1" smtClean="0"/>
              <a:t>ik</a:t>
            </a:r>
            <a:r>
              <a:rPr lang="en-US" dirty="0" smtClean="0"/>
              <a:t>, Tom,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enige</a:t>
            </a:r>
            <a:r>
              <a:rPr lang="en-US" dirty="0" smtClean="0"/>
              <a:t> administrator ben op </a:t>
            </a:r>
            <a:r>
              <a:rPr lang="en-US" dirty="0" err="1" smtClean="0"/>
              <a:t>deze</a:t>
            </a:r>
            <a:r>
              <a:rPr lang="en-US" dirty="0" smtClean="0"/>
              <a:t> laptop, </a:t>
            </a:r>
            <a:r>
              <a:rPr lang="en-US" dirty="0" err="1" smtClean="0"/>
              <a:t>kunnen</a:t>
            </a:r>
            <a:r>
              <a:rPr lang="en-US" dirty="0" smtClean="0"/>
              <a:t> </a:t>
            </a:r>
            <a:r>
              <a:rPr lang="en-US" dirty="0" err="1" smtClean="0"/>
              <a:t>bestanden</a:t>
            </a:r>
            <a:r>
              <a:rPr lang="en-US" dirty="0" smtClean="0"/>
              <a:t> nu </a:t>
            </a:r>
            <a:r>
              <a:rPr lang="en-US" dirty="0" err="1" smtClean="0"/>
              <a:t>alleen</a:t>
            </a:r>
            <a:r>
              <a:rPr lang="en-US" dirty="0" smtClean="0"/>
              <a:t> nog maar in de map </a:t>
            </a:r>
            <a:r>
              <a:rPr lang="en-US" dirty="0" err="1" smtClean="0"/>
              <a:t>Openbaar</a:t>
            </a:r>
            <a:r>
              <a:rPr lang="en-US" dirty="0" smtClean="0"/>
              <a:t> </a:t>
            </a:r>
            <a:r>
              <a:rPr lang="en-US" dirty="0" err="1" smtClean="0"/>
              <a:t>worden</a:t>
            </a:r>
            <a:r>
              <a:rPr lang="en-US" dirty="0" smtClean="0"/>
              <a:t> </a:t>
            </a:r>
            <a:r>
              <a:rPr lang="en-US" dirty="0" err="1" smtClean="0"/>
              <a:t>geplaatst</a:t>
            </a:r>
            <a:r>
              <a:rPr lang="en-US" dirty="0" smtClean="0"/>
              <a:t>. De </a:t>
            </a:r>
            <a:r>
              <a:rPr lang="en-US" dirty="0" err="1" smtClean="0"/>
              <a:t>mappen</a:t>
            </a:r>
            <a:r>
              <a:rPr lang="en-US" dirty="0" smtClean="0"/>
              <a:t> die </a:t>
            </a:r>
            <a:r>
              <a:rPr lang="en-US" dirty="0" err="1" smtClean="0"/>
              <a:t>hierboven</a:t>
            </a:r>
            <a:r>
              <a:rPr lang="en-US" dirty="0" smtClean="0"/>
              <a:t> </a:t>
            </a:r>
            <a:r>
              <a:rPr lang="en-US" dirty="0" err="1" smtClean="0"/>
              <a:t>worden</a:t>
            </a:r>
            <a:r>
              <a:rPr lang="en-US" dirty="0" smtClean="0"/>
              <a:t> </a:t>
            </a:r>
            <a:r>
              <a:rPr lang="en-US" dirty="0" err="1" smtClean="0"/>
              <a:t>aanbevolen</a:t>
            </a:r>
            <a:r>
              <a:rPr lang="en-US" dirty="0" smtClean="0"/>
              <a:t> om de </a:t>
            </a:r>
            <a:r>
              <a:rPr lang="en-US" dirty="0" err="1" smtClean="0"/>
              <a:t>bestanden</a:t>
            </a:r>
            <a:r>
              <a:rPr lang="en-US" dirty="0" smtClean="0"/>
              <a:t> in op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slaan</a:t>
            </a:r>
            <a:r>
              <a:rPr lang="en-US" dirty="0" smtClean="0"/>
              <a:t> </a:t>
            </a:r>
            <a:r>
              <a:rPr lang="en-US" dirty="0" err="1" smtClean="0"/>
              <a:t>werken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; </a:t>
            </a:r>
            <a:r>
              <a:rPr lang="en-US" dirty="0" err="1" smtClean="0"/>
              <a:t>ik</a:t>
            </a:r>
            <a:r>
              <a:rPr lang="en-US" dirty="0" smtClean="0"/>
              <a:t> </a:t>
            </a:r>
            <a:r>
              <a:rPr lang="en-US" dirty="0" err="1" smtClean="0"/>
              <a:t>krijg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precies</a:t>
            </a:r>
            <a:r>
              <a:rPr lang="en-US" dirty="0" smtClean="0"/>
              <a:t> </a:t>
            </a:r>
            <a:r>
              <a:rPr lang="en-US" dirty="0" err="1" smtClean="0"/>
              <a:t>dezelfde</a:t>
            </a:r>
            <a:r>
              <a:rPr lang="en-US" dirty="0" smtClean="0"/>
              <a:t> melding.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181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77</Words>
  <Application>Microsoft Office PowerPoint</Application>
  <PresentationFormat>Diavoorstelling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Kantoorthema</vt:lpstr>
      <vt:lpstr>PowerPoint-presentatie</vt:lpstr>
      <vt:lpstr>PowerPoint-presentatie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Tom</dc:creator>
  <cp:lastModifiedBy>Tom</cp:lastModifiedBy>
  <cp:revision>6</cp:revision>
  <dcterms:created xsi:type="dcterms:W3CDTF">2014-04-29T12:04:16Z</dcterms:created>
  <dcterms:modified xsi:type="dcterms:W3CDTF">2014-04-29T12:42:25Z</dcterms:modified>
</cp:coreProperties>
</file>