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47722-F3C0-406D-9BE7-2D7DEF850B4C}" type="datetimeFigureOut">
              <a:rPr lang="nl-NL" smtClean="0"/>
              <a:t>29-4-2014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5F6C4-68B8-4FD5-B192-C50A9C65FC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0991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47722-F3C0-406D-9BE7-2D7DEF850B4C}" type="datetimeFigureOut">
              <a:rPr lang="nl-NL" smtClean="0"/>
              <a:t>29-4-2014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5F6C4-68B8-4FD5-B192-C50A9C65FC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8955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47722-F3C0-406D-9BE7-2D7DEF850B4C}" type="datetimeFigureOut">
              <a:rPr lang="nl-NL" smtClean="0"/>
              <a:t>29-4-2014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5F6C4-68B8-4FD5-B192-C50A9C65FC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4291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47722-F3C0-406D-9BE7-2D7DEF850B4C}" type="datetimeFigureOut">
              <a:rPr lang="nl-NL" smtClean="0"/>
              <a:t>29-4-2014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5F6C4-68B8-4FD5-B192-C50A9C65FC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3208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47722-F3C0-406D-9BE7-2D7DEF850B4C}" type="datetimeFigureOut">
              <a:rPr lang="nl-NL" smtClean="0"/>
              <a:t>29-4-2014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5F6C4-68B8-4FD5-B192-C50A9C65FC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7513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47722-F3C0-406D-9BE7-2D7DEF850B4C}" type="datetimeFigureOut">
              <a:rPr lang="nl-NL" smtClean="0"/>
              <a:t>29-4-2014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5F6C4-68B8-4FD5-B192-C50A9C65FC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7231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47722-F3C0-406D-9BE7-2D7DEF850B4C}" type="datetimeFigureOut">
              <a:rPr lang="nl-NL" smtClean="0"/>
              <a:t>29-4-2014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5F6C4-68B8-4FD5-B192-C50A9C65FC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4154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47722-F3C0-406D-9BE7-2D7DEF850B4C}" type="datetimeFigureOut">
              <a:rPr lang="nl-NL" smtClean="0"/>
              <a:t>29-4-2014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5F6C4-68B8-4FD5-B192-C50A9C65FC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3506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47722-F3C0-406D-9BE7-2D7DEF850B4C}" type="datetimeFigureOut">
              <a:rPr lang="nl-NL" smtClean="0"/>
              <a:t>29-4-2014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5F6C4-68B8-4FD5-B192-C50A9C65FC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4916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47722-F3C0-406D-9BE7-2D7DEF850B4C}" type="datetimeFigureOut">
              <a:rPr lang="nl-NL" smtClean="0"/>
              <a:t>29-4-2014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5F6C4-68B8-4FD5-B192-C50A9C65FC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3576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47722-F3C0-406D-9BE7-2D7DEF850B4C}" type="datetimeFigureOut">
              <a:rPr lang="nl-NL" smtClean="0"/>
              <a:t>29-4-2014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5F6C4-68B8-4FD5-B192-C50A9C65FC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3819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447722-F3C0-406D-9BE7-2D7DEF850B4C}" type="datetimeFigureOut">
              <a:rPr lang="nl-NL" smtClean="0"/>
              <a:t>29-4-2014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5F6C4-68B8-4FD5-B192-C50A9C65FC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0708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68" y="476672"/>
            <a:ext cx="8881078" cy="5153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2313959" y="5931326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 </a:t>
            </a:r>
            <a:r>
              <a:rPr lang="en-US" dirty="0" err="1" smtClean="0"/>
              <a:t>bibliotheek</a:t>
            </a:r>
            <a:r>
              <a:rPr lang="en-US" dirty="0" smtClean="0"/>
              <a:t> “</a:t>
            </a:r>
            <a:r>
              <a:rPr lang="en-US" dirty="0" err="1" smtClean="0"/>
              <a:t>Annick</a:t>
            </a:r>
            <a:r>
              <a:rPr lang="en-US" dirty="0" smtClean="0"/>
              <a:t>” is </a:t>
            </a:r>
            <a:r>
              <a:rPr lang="en-US" dirty="0" err="1" smtClean="0"/>
              <a:t>niet</a:t>
            </a:r>
            <a:r>
              <a:rPr lang="en-US" dirty="0" smtClean="0"/>
              <a:t> </a:t>
            </a:r>
            <a:r>
              <a:rPr lang="en-US" dirty="0" err="1" smtClean="0"/>
              <a:t>meer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vinden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2878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10</Words>
  <Application>Microsoft Office PowerPoint</Application>
  <PresentationFormat>Diavoorstelling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Kantoorthema</vt:lpstr>
      <vt:lpstr>PowerPoint-presentatie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Tom</dc:creator>
  <cp:lastModifiedBy>Tom</cp:lastModifiedBy>
  <cp:revision>8</cp:revision>
  <dcterms:created xsi:type="dcterms:W3CDTF">2014-04-29T12:04:16Z</dcterms:created>
  <dcterms:modified xsi:type="dcterms:W3CDTF">2014-04-29T12:43:04Z</dcterms:modified>
</cp:coreProperties>
</file>