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5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5564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677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132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232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9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6405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9843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474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591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3579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933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FFAC3-8522-4DF9-9C20-F244EC938169}" type="datetimeFigureOut">
              <a:rPr lang="nl-NL" smtClean="0"/>
              <a:t>27-8-2018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72B2D-0DF5-4388-B8BB-2253FF3F1E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621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4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115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81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5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"/>
    </mc:Choice>
    <mc:Fallback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84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84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31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74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313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680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65"/>
            <a:ext cx="12192000" cy="686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187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811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067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58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0</Words>
  <Application>Microsoft Office PowerPoint</Application>
  <PresentationFormat>Breedbeeld</PresentationFormat>
  <Paragraphs>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Gerard Elsing</dc:creator>
  <cp:lastModifiedBy>Gerard Elsing</cp:lastModifiedBy>
  <cp:revision>2</cp:revision>
  <dcterms:created xsi:type="dcterms:W3CDTF">2018-08-27T17:13:47Z</dcterms:created>
  <dcterms:modified xsi:type="dcterms:W3CDTF">2018-08-27T19:59:32Z</dcterms:modified>
</cp:coreProperties>
</file>