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1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C96DF-01AC-402A-92E8-616DA24983B0}" type="datetimeFigureOut">
              <a:rPr lang="nl-BE" smtClean="0"/>
              <a:t>20/03/2017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56865-B7D7-458B-B09D-1D024DFA4B3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79331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C96DF-01AC-402A-92E8-616DA24983B0}" type="datetimeFigureOut">
              <a:rPr lang="nl-BE" smtClean="0"/>
              <a:t>20/03/2017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56865-B7D7-458B-B09D-1D024DFA4B3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99269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C96DF-01AC-402A-92E8-616DA24983B0}" type="datetimeFigureOut">
              <a:rPr lang="nl-BE" smtClean="0"/>
              <a:t>20/03/2017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56865-B7D7-458B-B09D-1D024DFA4B3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93154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C96DF-01AC-402A-92E8-616DA24983B0}" type="datetimeFigureOut">
              <a:rPr lang="nl-BE" smtClean="0"/>
              <a:t>20/03/2017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56865-B7D7-458B-B09D-1D024DFA4B3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53906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C96DF-01AC-402A-92E8-616DA24983B0}" type="datetimeFigureOut">
              <a:rPr lang="nl-BE" smtClean="0"/>
              <a:t>20/03/2017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56865-B7D7-458B-B09D-1D024DFA4B3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44372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C96DF-01AC-402A-92E8-616DA24983B0}" type="datetimeFigureOut">
              <a:rPr lang="nl-BE" smtClean="0"/>
              <a:t>20/03/2017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56865-B7D7-458B-B09D-1D024DFA4B3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71810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C96DF-01AC-402A-92E8-616DA24983B0}" type="datetimeFigureOut">
              <a:rPr lang="nl-BE" smtClean="0"/>
              <a:t>20/03/2017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56865-B7D7-458B-B09D-1D024DFA4B3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23102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C96DF-01AC-402A-92E8-616DA24983B0}" type="datetimeFigureOut">
              <a:rPr lang="nl-BE" smtClean="0"/>
              <a:t>20/03/2017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56865-B7D7-458B-B09D-1D024DFA4B3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86560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C96DF-01AC-402A-92E8-616DA24983B0}" type="datetimeFigureOut">
              <a:rPr lang="nl-BE" smtClean="0"/>
              <a:t>20/03/2017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56865-B7D7-458B-B09D-1D024DFA4B3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28226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C96DF-01AC-402A-92E8-616DA24983B0}" type="datetimeFigureOut">
              <a:rPr lang="nl-BE" smtClean="0"/>
              <a:t>20/03/2017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56865-B7D7-458B-B09D-1D024DFA4B3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05008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C96DF-01AC-402A-92E8-616DA24983B0}" type="datetimeFigureOut">
              <a:rPr lang="nl-BE" smtClean="0"/>
              <a:t>20/03/2017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56865-B7D7-458B-B09D-1D024DFA4B3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44203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0C96DF-01AC-402A-92E8-616DA24983B0}" type="datetimeFigureOut">
              <a:rPr lang="nl-BE" smtClean="0"/>
              <a:t>20/03/2017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56865-B7D7-458B-B09D-1D024DFA4B3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6346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640960" cy="6912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2512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75" y="44625"/>
            <a:ext cx="8431555" cy="6745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198959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Diavoorstelling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3" baseType="lpstr">
      <vt:lpstr>Kantoorthema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PC Gebruiker</dc:creator>
  <cp:lastModifiedBy>PC Gebruiker</cp:lastModifiedBy>
  <cp:revision>1</cp:revision>
  <dcterms:created xsi:type="dcterms:W3CDTF">2017-03-20T11:12:47Z</dcterms:created>
  <dcterms:modified xsi:type="dcterms:W3CDTF">2017-03-20T11:19:02Z</dcterms:modified>
</cp:coreProperties>
</file>