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87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53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24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97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61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74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32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11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139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47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89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61CB-B126-4EAE-9FFC-8093F8EB661C}" type="datetimeFigureOut">
              <a:rPr lang="nl-NL" smtClean="0"/>
              <a:t>24-10-2018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5C19E-3FDD-4408-AC47-36445124BC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16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Afbeelding 6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0E0E0"/>
              </a:clrFrom>
              <a:clrTo>
                <a:srgbClr val="E0E0E0">
                  <a:alpha val="0"/>
                </a:srgbClr>
              </a:clrTo>
            </a:clrChange>
          </a:blip>
          <a:srcRect l="4918" r="5904" b="4541"/>
          <a:stretch/>
        </p:blipFill>
        <p:spPr>
          <a:xfrm>
            <a:off x="6454543" y="1696821"/>
            <a:ext cx="3786334" cy="4569835"/>
          </a:xfrm>
          <a:prstGeom prst="rect">
            <a:avLst/>
          </a:prstGeom>
          <a:ln>
            <a:noFill/>
          </a:ln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16556" y="4966321"/>
            <a:ext cx="199562" cy="19956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7909" y="5047456"/>
            <a:ext cx="199562" cy="19956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4758" y="5056015"/>
            <a:ext cx="199562" cy="19956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73311" y="5255577"/>
            <a:ext cx="199562" cy="19956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73749" y="5692541"/>
            <a:ext cx="199562" cy="19956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34454" y="5692541"/>
            <a:ext cx="199562" cy="199562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12124" y="5977401"/>
            <a:ext cx="199562" cy="199562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95110" y="6004411"/>
            <a:ext cx="199562" cy="19956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02038" y="5967314"/>
            <a:ext cx="199562" cy="199562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91952" y="5895925"/>
            <a:ext cx="199562" cy="199562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95110" y="5877894"/>
            <a:ext cx="199562" cy="199562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21689" y="4868242"/>
            <a:ext cx="199562" cy="199562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45408" y="4898651"/>
            <a:ext cx="199562" cy="199562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12240" y="4753257"/>
            <a:ext cx="199562" cy="199562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6802" y="4766759"/>
            <a:ext cx="199562" cy="199562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235" y="4718364"/>
            <a:ext cx="199562" cy="199562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43903" y="4672235"/>
            <a:ext cx="199562" cy="199562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25972" y="3943555"/>
            <a:ext cx="199562" cy="199562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80280" y="4237629"/>
            <a:ext cx="199562" cy="19956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8006" y="4151353"/>
            <a:ext cx="199562" cy="199562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34016" y="4053830"/>
            <a:ext cx="199562" cy="199562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33797" y="2415119"/>
            <a:ext cx="199562" cy="199562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47721" y="2225524"/>
            <a:ext cx="199562" cy="199562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3692" y="2315338"/>
            <a:ext cx="199562" cy="199562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8708" y="3469811"/>
            <a:ext cx="199562" cy="199562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3692" y="3004613"/>
            <a:ext cx="199562" cy="19956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73530" y="2644485"/>
            <a:ext cx="199562" cy="199562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7681" y="4200194"/>
            <a:ext cx="199562" cy="199562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5189" y="4262102"/>
            <a:ext cx="199562" cy="199562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90081" y="4413839"/>
            <a:ext cx="199562" cy="199562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99442" y="4458686"/>
            <a:ext cx="199562" cy="199562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90519" y="4373723"/>
            <a:ext cx="199562" cy="199562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80632" y="4549482"/>
            <a:ext cx="199562" cy="199562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18046" y="4658919"/>
            <a:ext cx="199562" cy="199562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74967" y="4959971"/>
            <a:ext cx="199562" cy="199562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91352" y="5241160"/>
            <a:ext cx="199562" cy="199562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90081" y="4352594"/>
            <a:ext cx="199562" cy="199562"/>
          </a:xfrm>
          <a:prstGeom prst="rect">
            <a:avLst/>
          </a:prstGeom>
        </p:spPr>
      </p:pic>
      <p:pic>
        <p:nvPicPr>
          <p:cNvPr id="41" name="Afbeelding 4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67795" y="4263387"/>
            <a:ext cx="199562" cy="199562"/>
          </a:xfrm>
          <a:prstGeom prst="rect">
            <a:avLst/>
          </a:prstGeom>
        </p:spPr>
      </p:pic>
      <p:pic>
        <p:nvPicPr>
          <p:cNvPr id="42" name="Afbeelding 41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08500" y="4065262"/>
            <a:ext cx="199562" cy="199562"/>
          </a:xfrm>
          <a:prstGeom prst="rect">
            <a:avLst/>
          </a:prstGeom>
        </p:spPr>
      </p:pic>
      <p:pic>
        <p:nvPicPr>
          <p:cNvPr id="43" name="Afbeelding 42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45189" y="4154956"/>
            <a:ext cx="199562" cy="199562"/>
          </a:xfrm>
          <a:prstGeom prst="rect">
            <a:avLst/>
          </a:prstGeom>
        </p:spPr>
      </p:pic>
      <p:pic>
        <p:nvPicPr>
          <p:cNvPr id="44" name="Afbeelding 4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89958" y="3685116"/>
            <a:ext cx="199562" cy="199562"/>
          </a:xfrm>
          <a:prstGeom prst="rect">
            <a:avLst/>
          </a:prstGeom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83337" y="4100413"/>
            <a:ext cx="199562" cy="199562"/>
          </a:xfrm>
          <a:prstGeom prst="rect">
            <a:avLst/>
          </a:prstGeom>
        </p:spPr>
      </p:pic>
      <p:pic>
        <p:nvPicPr>
          <p:cNvPr id="46" name="Afbeelding 4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69246" y="3771392"/>
            <a:ext cx="199562" cy="199562"/>
          </a:xfrm>
          <a:prstGeom prst="rect">
            <a:avLst/>
          </a:prstGeom>
        </p:spPr>
      </p:pic>
      <p:pic>
        <p:nvPicPr>
          <p:cNvPr id="47" name="Afbeelding 4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21251" y="3635544"/>
            <a:ext cx="199562" cy="199562"/>
          </a:xfrm>
          <a:prstGeom prst="rect">
            <a:avLst/>
          </a:prstGeom>
        </p:spPr>
      </p:pic>
      <p:pic>
        <p:nvPicPr>
          <p:cNvPr id="48" name="Afbeelding 4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6802" y="3620339"/>
            <a:ext cx="199562" cy="199562"/>
          </a:xfrm>
          <a:prstGeom prst="rect">
            <a:avLst/>
          </a:prstGeom>
        </p:spPr>
      </p:pic>
      <p:pic>
        <p:nvPicPr>
          <p:cNvPr id="49" name="Afbeelding 4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9202" y="3772739"/>
            <a:ext cx="199562" cy="199562"/>
          </a:xfrm>
          <a:prstGeom prst="rect">
            <a:avLst/>
          </a:prstGeom>
        </p:spPr>
      </p:pic>
      <p:pic>
        <p:nvPicPr>
          <p:cNvPr id="50" name="Afbeelding 4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1602" y="3925139"/>
            <a:ext cx="199562" cy="199562"/>
          </a:xfrm>
          <a:prstGeom prst="rect">
            <a:avLst/>
          </a:prstGeom>
        </p:spPr>
      </p:pic>
      <p:pic>
        <p:nvPicPr>
          <p:cNvPr id="51" name="Afbeelding 5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45408" y="3048930"/>
            <a:ext cx="199562" cy="199562"/>
          </a:xfrm>
          <a:prstGeom prst="rect">
            <a:avLst/>
          </a:prstGeom>
        </p:spPr>
      </p:pic>
      <p:pic>
        <p:nvPicPr>
          <p:cNvPr id="52" name="Afbeelding 51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74002" y="4077539"/>
            <a:ext cx="199562" cy="199562"/>
          </a:xfrm>
          <a:prstGeom prst="rect">
            <a:avLst/>
          </a:prstGeom>
        </p:spPr>
      </p:pic>
      <p:pic>
        <p:nvPicPr>
          <p:cNvPr id="53" name="Afbeelding 52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80647" y="4198259"/>
            <a:ext cx="199562" cy="199562"/>
          </a:xfrm>
          <a:prstGeom prst="rect">
            <a:avLst/>
          </a:prstGeom>
        </p:spPr>
      </p:pic>
      <p:pic>
        <p:nvPicPr>
          <p:cNvPr id="54" name="Afbeelding 53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99203" y="4070948"/>
            <a:ext cx="199562" cy="199562"/>
          </a:xfrm>
          <a:prstGeom prst="rect">
            <a:avLst/>
          </a:prstGeom>
        </p:spPr>
      </p:pic>
      <p:pic>
        <p:nvPicPr>
          <p:cNvPr id="55" name="Afbeelding 54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28747" y="4369663"/>
            <a:ext cx="199562" cy="199562"/>
          </a:xfrm>
          <a:prstGeom prst="rect">
            <a:avLst/>
          </a:prstGeom>
        </p:spPr>
      </p:pic>
      <p:pic>
        <p:nvPicPr>
          <p:cNvPr id="56" name="Afbeelding 55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4263" y="4147020"/>
            <a:ext cx="199562" cy="199562"/>
          </a:xfrm>
          <a:prstGeom prst="rect">
            <a:avLst/>
          </a:prstGeom>
        </p:spPr>
      </p:pic>
      <p:pic>
        <p:nvPicPr>
          <p:cNvPr id="57" name="Afbeelding 56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67576" y="4881927"/>
            <a:ext cx="199562" cy="199562"/>
          </a:xfrm>
          <a:prstGeom prst="rect">
            <a:avLst/>
          </a:prstGeom>
        </p:spPr>
      </p:pic>
      <p:pic>
        <p:nvPicPr>
          <p:cNvPr id="58" name="Afbeelding 57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50309" y="5199856"/>
            <a:ext cx="199562" cy="199562"/>
          </a:xfrm>
          <a:prstGeom prst="rect">
            <a:avLst/>
          </a:prstGeom>
        </p:spPr>
      </p:pic>
      <p:pic>
        <p:nvPicPr>
          <p:cNvPr id="59" name="Afbeelding 58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235" y="5258411"/>
            <a:ext cx="199562" cy="199562"/>
          </a:xfrm>
          <a:prstGeom prst="rect">
            <a:avLst/>
          </a:prstGeom>
        </p:spPr>
      </p:pic>
      <p:pic>
        <p:nvPicPr>
          <p:cNvPr id="60" name="Afbeelding 59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13366" y="5171962"/>
            <a:ext cx="199562" cy="199562"/>
          </a:xfrm>
          <a:prstGeom prst="rect">
            <a:avLst/>
          </a:prstGeom>
        </p:spPr>
      </p:pic>
      <p:pic>
        <p:nvPicPr>
          <p:cNvPr id="61" name="Afbeelding 60">
            <a:extLst>
              <a:ext uri="{FF2B5EF4-FFF2-40B4-BE49-F238E27FC236}">
                <a16:creationId xmlns:a16="http://schemas.microsoft.com/office/drawing/2014/main" xmlns="" id="{5C58847C-4CD9-472E-B607-FD642AA7D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74187" y="4350915"/>
            <a:ext cx="199562" cy="19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944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Unattended Releases -- Den Spike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Nardo -</dc:creator>
  <cp:lastModifiedBy>Nardo -</cp:lastModifiedBy>
  <cp:revision>1</cp:revision>
  <dcterms:created xsi:type="dcterms:W3CDTF">2018-10-24T07:14:56Z</dcterms:created>
  <dcterms:modified xsi:type="dcterms:W3CDTF">2018-10-24T07:15:06Z</dcterms:modified>
</cp:coreProperties>
</file>