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40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84037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50676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7687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55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6663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251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1732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46483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688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79293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9E0D4-6132-4B7E-85D2-37488ECC80D1}" type="datetimeFigureOut">
              <a:rPr lang="nl-BE" smtClean="0"/>
              <a:t>2/11/2013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2FEF2-26F4-45E1-A5CA-B7E2890D7CD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81938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4" y="2840032"/>
            <a:ext cx="8909394" cy="217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09508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</dc:creator>
  <cp:lastModifiedBy>jan</cp:lastModifiedBy>
  <cp:revision>1</cp:revision>
  <dcterms:created xsi:type="dcterms:W3CDTF">2013-11-02T14:33:49Z</dcterms:created>
  <dcterms:modified xsi:type="dcterms:W3CDTF">2013-11-02T14:34:55Z</dcterms:modified>
</cp:coreProperties>
</file>