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nl-B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9" d="100"/>
          <a:sy n="89" d="100"/>
        </p:scale>
        <p:origin x="-498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de ondertitelstijl van het model te bewerken</a:t>
            </a:r>
            <a:endParaRPr lang="nl-B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B1725B-EADF-48B1-9239-D1ED4A1CB279}" type="datetimeFigureOut">
              <a:rPr lang="nl-BE" smtClean="0"/>
              <a:t>31/10/2013</a:t>
            </a:fld>
            <a:endParaRPr lang="nl-B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273ECD-2028-4E6B-AA2E-720068EF072C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1382440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B1725B-EADF-48B1-9239-D1ED4A1CB279}" type="datetimeFigureOut">
              <a:rPr lang="nl-BE" smtClean="0"/>
              <a:t>31/10/2013</a:t>
            </a:fld>
            <a:endParaRPr lang="nl-B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273ECD-2028-4E6B-AA2E-720068EF072C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2964443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B1725B-EADF-48B1-9239-D1ED4A1CB279}" type="datetimeFigureOut">
              <a:rPr lang="nl-BE" smtClean="0"/>
              <a:t>31/10/2013</a:t>
            </a:fld>
            <a:endParaRPr lang="nl-B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273ECD-2028-4E6B-AA2E-720068EF072C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1108300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B1725B-EADF-48B1-9239-D1ED4A1CB279}" type="datetimeFigureOut">
              <a:rPr lang="nl-BE" smtClean="0"/>
              <a:t>31/10/2013</a:t>
            </a:fld>
            <a:endParaRPr lang="nl-B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273ECD-2028-4E6B-AA2E-720068EF072C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6850401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B1725B-EADF-48B1-9239-D1ED4A1CB279}" type="datetimeFigureOut">
              <a:rPr lang="nl-BE" smtClean="0"/>
              <a:t>31/10/2013</a:t>
            </a:fld>
            <a:endParaRPr lang="nl-B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273ECD-2028-4E6B-AA2E-720068EF072C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0487832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B1725B-EADF-48B1-9239-D1ED4A1CB279}" type="datetimeFigureOut">
              <a:rPr lang="nl-BE" smtClean="0"/>
              <a:t>31/10/2013</a:t>
            </a:fld>
            <a:endParaRPr lang="nl-B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273ECD-2028-4E6B-AA2E-720068EF072C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2579197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B1725B-EADF-48B1-9239-D1ED4A1CB279}" type="datetimeFigureOut">
              <a:rPr lang="nl-BE" smtClean="0"/>
              <a:t>31/10/2013</a:t>
            </a:fld>
            <a:endParaRPr lang="nl-BE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273ECD-2028-4E6B-AA2E-720068EF072C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473422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B1725B-EADF-48B1-9239-D1ED4A1CB279}" type="datetimeFigureOut">
              <a:rPr lang="nl-BE" smtClean="0"/>
              <a:t>31/10/2013</a:t>
            </a:fld>
            <a:endParaRPr lang="nl-BE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273ECD-2028-4E6B-AA2E-720068EF072C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1919664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B1725B-EADF-48B1-9239-D1ED4A1CB279}" type="datetimeFigureOut">
              <a:rPr lang="nl-BE" smtClean="0"/>
              <a:t>31/10/2013</a:t>
            </a:fld>
            <a:endParaRPr lang="nl-BE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273ECD-2028-4E6B-AA2E-720068EF072C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6874754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B1725B-EADF-48B1-9239-D1ED4A1CB279}" type="datetimeFigureOut">
              <a:rPr lang="nl-BE" smtClean="0"/>
              <a:t>31/10/2013</a:t>
            </a:fld>
            <a:endParaRPr lang="nl-B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273ECD-2028-4E6B-AA2E-720068EF072C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9943288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B1725B-EADF-48B1-9239-D1ED4A1CB279}" type="datetimeFigureOut">
              <a:rPr lang="nl-BE" smtClean="0"/>
              <a:t>31/10/2013</a:t>
            </a:fld>
            <a:endParaRPr lang="nl-B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273ECD-2028-4E6B-AA2E-720068EF072C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6261726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B1725B-EADF-48B1-9239-D1ED4A1CB279}" type="datetimeFigureOut">
              <a:rPr lang="nl-BE" smtClean="0"/>
              <a:t>31/10/2013</a:t>
            </a:fld>
            <a:endParaRPr lang="nl-B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273ECD-2028-4E6B-AA2E-720068EF072C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948795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l-BE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513" y="676275"/>
            <a:ext cx="8562975" cy="5505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87828485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0</Words>
  <Application>Microsoft Office PowerPoint</Application>
  <PresentationFormat>Diavoorstelling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1</vt:i4>
      </vt:variant>
    </vt:vector>
  </HeadingPairs>
  <TitlesOfParts>
    <vt:vector size="2" baseType="lpstr">
      <vt:lpstr>Kantoorthema</vt:lpstr>
      <vt:lpstr>PowerPoint-presentatie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jan</dc:creator>
  <cp:lastModifiedBy>jan</cp:lastModifiedBy>
  <cp:revision>1</cp:revision>
  <dcterms:created xsi:type="dcterms:W3CDTF">2013-10-31T08:58:04Z</dcterms:created>
  <dcterms:modified xsi:type="dcterms:W3CDTF">2013-10-31T09:02:22Z</dcterms:modified>
</cp:coreProperties>
</file>