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824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644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083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8504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878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791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34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1966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747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432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6172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1725B-EADF-48B1-9239-D1ED4A1CB279}" type="datetimeFigureOut">
              <a:rPr lang="nl-BE" smtClean="0"/>
              <a:t>31/10/2013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73ECD-2028-4E6B-AA2E-720068EF072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87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676275"/>
            <a:ext cx="8562975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82848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</cp:lastModifiedBy>
  <cp:revision>1</cp:revision>
  <dcterms:created xsi:type="dcterms:W3CDTF">2013-10-31T08:58:04Z</dcterms:created>
  <dcterms:modified xsi:type="dcterms:W3CDTF">2013-10-31T09:02:22Z</dcterms:modified>
</cp:coreProperties>
</file>